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0" r:id="rId5"/>
    <p:sldId id="262" r:id="rId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856" y="-14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B1C9-9DC9-496A-B663-E4F0445D62A3}" type="datetimeFigureOut">
              <a:rPr lang="da-DK" smtClean="0"/>
              <a:t>01-12-2011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06F2-AB33-4E66-8BFD-1D694FD9E98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2048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B1C9-9DC9-496A-B663-E4F0445D62A3}" type="datetimeFigureOut">
              <a:rPr lang="da-DK" smtClean="0"/>
              <a:t>01-12-2011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06F2-AB33-4E66-8BFD-1D694FD9E98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2891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B1C9-9DC9-496A-B663-E4F0445D62A3}" type="datetimeFigureOut">
              <a:rPr lang="da-DK" smtClean="0"/>
              <a:t>01-12-2011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06F2-AB33-4E66-8BFD-1D694FD9E98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4001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B1C9-9DC9-496A-B663-E4F0445D62A3}" type="datetimeFigureOut">
              <a:rPr lang="da-DK" smtClean="0"/>
              <a:t>01-12-2011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06F2-AB33-4E66-8BFD-1D694FD9E98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128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B1C9-9DC9-496A-B663-E4F0445D62A3}" type="datetimeFigureOut">
              <a:rPr lang="da-DK" smtClean="0"/>
              <a:t>01-12-2011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06F2-AB33-4E66-8BFD-1D694FD9E98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8539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B1C9-9DC9-496A-B663-E4F0445D62A3}" type="datetimeFigureOut">
              <a:rPr lang="da-DK" smtClean="0"/>
              <a:t>01-12-2011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06F2-AB33-4E66-8BFD-1D694FD9E98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2846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B1C9-9DC9-496A-B663-E4F0445D62A3}" type="datetimeFigureOut">
              <a:rPr lang="da-DK" smtClean="0"/>
              <a:t>01-12-2011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06F2-AB33-4E66-8BFD-1D694FD9E98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2871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B1C9-9DC9-496A-B663-E4F0445D62A3}" type="datetimeFigureOut">
              <a:rPr lang="da-DK" smtClean="0"/>
              <a:t>01-12-2011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06F2-AB33-4E66-8BFD-1D694FD9E98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3894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B1C9-9DC9-496A-B663-E4F0445D62A3}" type="datetimeFigureOut">
              <a:rPr lang="da-DK" smtClean="0"/>
              <a:t>01-12-2011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06F2-AB33-4E66-8BFD-1D694FD9E98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7759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B1C9-9DC9-496A-B663-E4F0445D62A3}" type="datetimeFigureOut">
              <a:rPr lang="da-DK" smtClean="0"/>
              <a:t>01-12-2011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06F2-AB33-4E66-8BFD-1D694FD9E98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413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B1C9-9DC9-496A-B663-E4F0445D62A3}" type="datetimeFigureOut">
              <a:rPr lang="da-DK" smtClean="0"/>
              <a:t>01-12-2011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A06F2-AB33-4E66-8BFD-1D694FD9E98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1875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4B1C9-9DC9-496A-B663-E4F0445D62A3}" type="datetimeFigureOut">
              <a:rPr lang="da-DK" smtClean="0"/>
              <a:t>01-12-2011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A06F2-AB33-4E66-8BFD-1D694FD9E98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271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89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20"/>
            <a:ext cx="914400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89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20"/>
            <a:ext cx="914400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54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20"/>
            <a:ext cx="914400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489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20"/>
            <a:ext cx="914400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53267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Gråtone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44</TotalTime>
  <Words>0</Words>
  <Application>Microsoft Office PowerPoint</Application>
  <PresentationFormat>Skærmshow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5</vt:i4>
      </vt:variant>
    </vt:vector>
  </HeadingPairs>
  <TitlesOfParts>
    <vt:vector size="6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Kaare</dc:creator>
  <cp:lastModifiedBy>Søren Lenschau Andersen</cp:lastModifiedBy>
  <cp:revision>6</cp:revision>
  <dcterms:created xsi:type="dcterms:W3CDTF">2011-10-25T23:39:48Z</dcterms:created>
  <dcterms:modified xsi:type="dcterms:W3CDTF">2011-12-01T10:32:51Z</dcterms:modified>
</cp:coreProperties>
</file>