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02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1" r:id="rId21"/>
    <p:sldId id="288" r:id="rId22"/>
    <p:sldId id="278" r:id="rId23"/>
    <p:sldId id="297" r:id="rId24"/>
    <p:sldId id="299" r:id="rId25"/>
    <p:sldId id="298" r:id="rId26"/>
    <p:sldId id="300" r:id="rId27"/>
    <p:sldId id="29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294" r:id="rId37"/>
    <p:sldId id="295" r:id="rId38"/>
    <p:sldId id="303" r:id="rId39"/>
  </p:sldIdLst>
  <p:sldSz cx="9144000" cy="6858000" type="screen4x3"/>
  <p:notesSz cx="6669088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B0E6"/>
    <a:srgbClr val="D53044"/>
    <a:srgbClr val="C42695"/>
    <a:srgbClr val="AFA500"/>
    <a:srgbClr val="545F1D"/>
    <a:srgbClr val="125687"/>
    <a:srgbClr val="870150"/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74" autoAdjust="0"/>
  </p:normalViewPr>
  <p:slideViewPr>
    <p:cSldViewPr snapToGrid="0">
      <p:cViewPr varScale="1">
        <p:scale>
          <a:sx n="97" d="100"/>
          <a:sy n="97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gra\Desktop\pension2011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gra\Desktop\pension20111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-kalkylblad2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-kalkylblad3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press\data%20till%20pressmed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pm.nu\dfs\Gemensam\20-Linje%20lokalt\25-Pensionsutveckling\20-Statistik%20och%20utv&#228;rdering\98-Personlig-arbetsarea\Stefan%20Granbom\jobb-pension-skat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gra\Desktop\pension20111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pm.nu\dfs\Gemensam\20-Linje%20lokalt\25-Pensionsutveckling\20-Statistik%20och%20utv&#228;rdering\50-89%20Fria%20mappar\53-ber&#228;kningsfaktorer\inkomstindex\Inkomstindex%202012\f&#246;r&#228;ndring%20pension\pension201111%20ver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32958126404678E-2"/>
          <c:y val="6.9518716577540107E-2"/>
          <c:w val="0.81105449360244464"/>
          <c:h val="0.81016042780748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kön!$K$9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kön!$A$13:$A$20</c:f>
              <c:strCache>
                <c:ptCount val="8"/>
                <c:pt idx="0">
                  <c:v>  65 - 69 år</c:v>
                </c:pt>
                <c:pt idx="1">
                  <c:v>  70 - 74 år</c:v>
                </c:pt>
                <c:pt idx="2">
                  <c:v>  75 - 79 år</c:v>
                </c:pt>
                <c:pt idx="3">
                  <c:v>  80 - 84 år</c:v>
                </c:pt>
                <c:pt idx="4">
                  <c:v>  85 - 89 år</c:v>
                </c:pt>
                <c:pt idx="5">
                  <c:v>  90 - 94 år</c:v>
                </c:pt>
                <c:pt idx="6">
                  <c:v>  95 - 99 år</c:v>
                </c:pt>
                <c:pt idx="7">
                  <c:v>  100 - år</c:v>
                </c:pt>
              </c:strCache>
            </c:strRef>
          </c:cat>
          <c:val>
            <c:numRef>
              <c:f>kön!$K$13:$K$20</c:f>
              <c:numCache>
                <c:formatCode>#,##0</c:formatCode>
                <c:ptCount val="8"/>
                <c:pt idx="0">
                  <c:v>10036.436474995291</c:v>
                </c:pt>
                <c:pt idx="1">
                  <c:v>10047.886561978748</c:v>
                </c:pt>
                <c:pt idx="2">
                  <c:v>10017.739626137416</c:v>
                </c:pt>
                <c:pt idx="3">
                  <c:v>10173.99538087843</c:v>
                </c:pt>
                <c:pt idx="4">
                  <c:v>10103.001112101689</c:v>
                </c:pt>
                <c:pt idx="5">
                  <c:v>9840.5396457230509</c:v>
                </c:pt>
                <c:pt idx="6">
                  <c:v>9152.7364533934542</c:v>
                </c:pt>
                <c:pt idx="7">
                  <c:v>8092.3952205882351</c:v>
                </c:pt>
              </c:numCache>
            </c:numRef>
          </c:val>
        </c:ser>
        <c:ser>
          <c:idx val="2"/>
          <c:order val="1"/>
          <c:tx>
            <c:strRef>
              <c:f>kön!$M$9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kön!$A$13:$A$20</c:f>
              <c:strCache>
                <c:ptCount val="8"/>
                <c:pt idx="0">
                  <c:v>  65 - 69 år</c:v>
                </c:pt>
                <c:pt idx="1">
                  <c:v>  70 - 74 år</c:v>
                </c:pt>
                <c:pt idx="2">
                  <c:v>  75 - 79 år</c:v>
                </c:pt>
                <c:pt idx="3">
                  <c:v>  80 - 84 år</c:v>
                </c:pt>
                <c:pt idx="4">
                  <c:v>  85 - 89 år</c:v>
                </c:pt>
                <c:pt idx="5">
                  <c:v>  90 - 94 år</c:v>
                </c:pt>
                <c:pt idx="6">
                  <c:v>  95 - 99 år</c:v>
                </c:pt>
                <c:pt idx="7">
                  <c:v>  100 - år</c:v>
                </c:pt>
              </c:strCache>
            </c:strRef>
          </c:cat>
          <c:val>
            <c:numRef>
              <c:f>kön!$M$13:$M$20</c:f>
              <c:numCache>
                <c:formatCode>#,##0</c:formatCode>
                <c:ptCount val="8"/>
                <c:pt idx="0">
                  <c:v>12166.338826543828</c:v>
                </c:pt>
                <c:pt idx="1">
                  <c:v>12377.857369922825</c:v>
                </c:pt>
                <c:pt idx="2">
                  <c:v>12549.415101645693</c:v>
                </c:pt>
                <c:pt idx="3">
                  <c:v>12493.817552070275</c:v>
                </c:pt>
                <c:pt idx="4">
                  <c:v>12454.497420512087</c:v>
                </c:pt>
                <c:pt idx="5">
                  <c:v>12350.101954411324</c:v>
                </c:pt>
                <c:pt idx="6">
                  <c:v>11829.552345613571</c:v>
                </c:pt>
                <c:pt idx="7">
                  <c:v>10200.911262798634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18048"/>
        <c:axId val="191219584"/>
      </c:barChart>
      <c:catAx>
        <c:axId val="19121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121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219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12180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00262780832501"/>
          <c:y val="0.41711229946524064"/>
          <c:w val="8.7407650432584819E-2"/>
          <c:h val="0.129003485004185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91758188429061"/>
          <c:y val="5.9496567505720827E-2"/>
          <c:w val="0.8776771515391335"/>
          <c:h val="0.826086956521739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688074265829352E-3"/>
                  <c:y val="6.2468392823894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02362292259136E-3"/>
                  <c:y val="7.1164765731514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59386198335786E-3"/>
                  <c:y val="5.8785683826135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inkomst!$A$45:$A$47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inkomst!$F$45:$F$47</c:f>
              <c:numCache>
                <c:formatCode>#,##0</c:formatCode>
                <c:ptCount val="3"/>
                <c:pt idx="0">
                  <c:v>17083.333333333332</c:v>
                </c:pt>
                <c:pt idx="1">
                  <c:v>13958.333333333334</c:v>
                </c:pt>
                <c:pt idx="2">
                  <c:v>20975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06048"/>
        <c:axId val="194384256"/>
      </c:barChart>
      <c:catAx>
        <c:axId val="1947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38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3842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7060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32958126404678E-2"/>
          <c:y val="5.8558687356347124E-2"/>
          <c:w val="0.81362518930324479"/>
          <c:h val="0.84009193784297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inkomst!$A$74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08641975308643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inkomst!$B$74:$B$78</c:f>
              <c:strCache>
                <c:ptCount val="5"/>
                <c:pt idx="0">
                  <c:v>65-69 år</c:v>
                </c:pt>
                <c:pt idx="1">
                  <c:v>70-74 år</c:v>
                </c:pt>
                <c:pt idx="2">
                  <c:v>75-79 år</c:v>
                </c:pt>
                <c:pt idx="3">
                  <c:v>80-84 år</c:v>
                </c:pt>
                <c:pt idx="4">
                  <c:v>85+ år</c:v>
                </c:pt>
              </c:strCache>
            </c:strRef>
          </c:cat>
          <c:val>
            <c:numRef>
              <c:f>inkomst!$E$74:$E$78</c:f>
              <c:numCache>
                <c:formatCode>#,##0</c:formatCode>
                <c:ptCount val="5"/>
                <c:pt idx="0">
                  <c:v>17316.666666666668</c:v>
                </c:pt>
                <c:pt idx="1">
                  <c:v>13800</c:v>
                </c:pt>
                <c:pt idx="2">
                  <c:v>12683.333333333334</c:v>
                </c:pt>
                <c:pt idx="3">
                  <c:v>12316.666666666666</c:v>
                </c:pt>
                <c:pt idx="4">
                  <c:v>11650</c:v>
                </c:pt>
              </c:numCache>
            </c:numRef>
          </c:val>
        </c:ser>
        <c:ser>
          <c:idx val="1"/>
          <c:order val="1"/>
          <c:tx>
            <c:strRef>
              <c:f>inkomst!$A$79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inkomst!$E$79:$E$83</c:f>
              <c:numCache>
                <c:formatCode>#,##0</c:formatCode>
                <c:ptCount val="5"/>
                <c:pt idx="0">
                  <c:v>25600</c:v>
                </c:pt>
                <c:pt idx="1">
                  <c:v>20516.666666666668</c:v>
                </c:pt>
                <c:pt idx="2">
                  <c:v>18191.666666666668</c:v>
                </c:pt>
                <c:pt idx="3">
                  <c:v>17266.666666666668</c:v>
                </c:pt>
                <c:pt idx="4">
                  <c:v>16758.333333333332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32000"/>
        <c:axId val="194437888"/>
      </c:barChart>
      <c:catAx>
        <c:axId val="1944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43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4378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4320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259697378405025"/>
          <c:y val="0.43018112634854999"/>
          <c:w val="8.4836930105958983E-2"/>
          <c:h val="0.1333254381443242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0804578800673"/>
          <c:y val="5.4166776869256326E-2"/>
          <c:w val="0.85989771191764741"/>
          <c:h val="0.64375130971539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252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regionalt!$B$12:$B$32</c:f>
              <c:strCache>
                <c:ptCount val="21"/>
                <c:pt idx="0">
                  <c:v>Kronobergs län</c:v>
                </c:pt>
                <c:pt idx="1">
                  <c:v>Jönköpings län</c:v>
                </c:pt>
                <c:pt idx="2">
                  <c:v>Kalmar län</c:v>
                </c:pt>
                <c:pt idx="3">
                  <c:v>Gotlands län</c:v>
                </c:pt>
                <c:pt idx="4">
                  <c:v>Värmlands län</c:v>
                </c:pt>
                <c:pt idx="5">
                  <c:v>Blekinge län</c:v>
                </c:pt>
                <c:pt idx="6">
                  <c:v>Jämtlands län</c:v>
                </c:pt>
                <c:pt idx="7">
                  <c:v>Skåne län</c:v>
                </c:pt>
                <c:pt idx="8">
                  <c:v>Östergötlands län</c:v>
                </c:pt>
                <c:pt idx="9">
                  <c:v>Hallands län</c:v>
                </c:pt>
                <c:pt idx="10">
                  <c:v>Dalarnas län</c:v>
                </c:pt>
                <c:pt idx="11">
                  <c:v>Västra Götalands län</c:v>
                </c:pt>
                <c:pt idx="12">
                  <c:v>Gävleborgs län</c:v>
                </c:pt>
                <c:pt idx="13">
                  <c:v>Örebro län</c:v>
                </c:pt>
                <c:pt idx="14">
                  <c:v>Västerbottens län</c:v>
                </c:pt>
                <c:pt idx="15">
                  <c:v>Västernorrlands län</c:v>
                </c:pt>
                <c:pt idx="16">
                  <c:v>Västmanlands län</c:v>
                </c:pt>
                <c:pt idx="17">
                  <c:v>Södermanlands län</c:v>
                </c:pt>
                <c:pt idx="18">
                  <c:v>Norrbottens län</c:v>
                </c:pt>
                <c:pt idx="19">
                  <c:v>Uppsala län</c:v>
                </c:pt>
                <c:pt idx="20">
                  <c:v>Stockholms län</c:v>
                </c:pt>
              </c:strCache>
            </c:strRef>
          </c:cat>
          <c:val>
            <c:numRef>
              <c:f>regionalt!$H$12:$H$32</c:f>
              <c:numCache>
                <c:formatCode>#,##0</c:formatCode>
                <c:ptCount val="21"/>
                <c:pt idx="0">
                  <c:v>10354.795131791285</c:v>
                </c:pt>
                <c:pt idx="1">
                  <c:v>10387.231831155175</c:v>
                </c:pt>
                <c:pt idx="2">
                  <c:v>10434.455722326455</c:v>
                </c:pt>
                <c:pt idx="3">
                  <c:v>10448.421954719388</c:v>
                </c:pt>
                <c:pt idx="4">
                  <c:v>10532.081408563692</c:v>
                </c:pt>
                <c:pt idx="5">
                  <c:v>10556.854106195209</c:v>
                </c:pt>
                <c:pt idx="6">
                  <c:v>10577.44176941934</c:v>
                </c:pt>
                <c:pt idx="7">
                  <c:v>10607.212362256751</c:v>
                </c:pt>
                <c:pt idx="8">
                  <c:v>10634.459599348222</c:v>
                </c:pt>
                <c:pt idx="9">
                  <c:v>10685.316291706702</c:v>
                </c:pt>
                <c:pt idx="10">
                  <c:v>10690.301312746344</c:v>
                </c:pt>
                <c:pt idx="11">
                  <c:v>10729.615241794576</c:v>
                </c:pt>
                <c:pt idx="12">
                  <c:v>10747.480353425241</c:v>
                </c:pt>
                <c:pt idx="13">
                  <c:v>10762.801341452652</c:v>
                </c:pt>
                <c:pt idx="14">
                  <c:v>10805.882510092615</c:v>
                </c:pt>
                <c:pt idx="15">
                  <c:v>10887.110682443283</c:v>
                </c:pt>
                <c:pt idx="16">
                  <c:v>10893.458168768038</c:v>
                </c:pt>
                <c:pt idx="17">
                  <c:v>10920.047574005956</c:v>
                </c:pt>
                <c:pt idx="18">
                  <c:v>10944.082240059046</c:v>
                </c:pt>
                <c:pt idx="19">
                  <c:v>11077.090056088484</c:v>
                </c:pt>
                <c:pt idx="20">
                  <c:v>11549.780418440247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460672"/>
        <c:axId val="194515712"/>
      </c:barChart>
      <c:catAx>
        <c:axId val="1944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51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515712"/>
        <c:scaling>
          <c:orientation val="minMax"/>
          <c:min val="1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4606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424801816056"/>
          <c:y val="5.3498049885163254E-2"/>
          <c:w val="0.88046327752404852"/>
          <c:h val="0.660495154351438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26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inkomst!$B$6:$B$26</c:f>
              <c:strCache>
                <c:ptCount val="21"/>
                <c:pt idx="0">
                  <c:v>Gotlands län</c:v>
                </c:pt>
                <c:pt idx="1">
                  <c:v>Jämtlands län</c:v>
                </c:pt>
                <c:pt idx="2">
                  <c:v>Kalmar län</c:v>
                </c:pt>
                <c:pt idx="3">
                  <c:v>Blekinge län</c:v>
                </c:pt>
                <c:pt idx="4">
                  <c:v>Kronobergs län</c:v>
                </c:pt>
                <c:pt idx="5">
                  <c:v>Jönköpings län</c:v>
                </c:pt>
                <c:pt idx="6">
                  <c:v>Värmlands län</c:v>
                </c:pt>
                <c:pt idx="7">
                  <c:v>Dalarnas län</c:v>
                </c:pt>
                <c:pt idx="8">
                  <c:v>Gävleborgs län</c:v>
                </c:pt>
                <c:pt idx="9">
                  <c:v>Norrbottens län</c:v>
                </c:pt>
                <c:pt idx="10">
                  <c:v>Västerbottens län</c:v>
                </c:pt>
                <c:pt idx="11">
                  <c:v>Östergötlands län</c:v>
                </c:pt>
                <c:pt idx="12">
                  <c:v>Västernorrlands län</c:v>
                </c:pt>
                <c:pt idx="13">
                  <c:v>Örebro län</c:v>
                </c:pt>
                <c:pt idx="14">
                  <c:v>Västra Götalands län</c:v>
                </c:pt>
                <c:pt idx="15">
                  <c:v>Södermanlands län</c:v>
                </c:pt>
                <c:pt idx="16">
                  <c:v>Skåne län</c:v>
                </c:pt>
                <c:pt idx="17">
                  <c:v>Hallands län</c:v>
                </c:pt>
                <c:pt idx="18">
                  <c:v>Västmanlands län</c:v>
                </c:pt>
                <c:pt idx="19">
                  <c:v>Uppsala län</c:v>
                </c:pt>
                <c:pt idx="20">
                  <c:v>Stockholms län</c:v>
                </c:pt>
              </c:strCache>
            </c:strRef>
          </c:cat>
          <c:val>
            <c:numRef>
              <c:f>inkomst!$E$6:$E$26</c:f>
              <c:numCache>
                <c:formatCode>#,##0</c:formatCode>
                <c:ptCount val="21"/>
                <c:pt idx="0">
                  <c:v>15250</c:v>
                </c:pt>
                <c:pt idx="1">
                  <c:v>15400</c:v>
                </c:pt>
                <c:pt idx="2">
                  <c:v>15491.666666666666</c:v>
                </c:pt>
                <c:pt idx="3">
                  <c:v>15641.666666666666</c:v>
                </c:pt>
                <c:pt idx="4">
                  <c:v>15708.333333333334</c:v>
                </c:pt>
                <c:pt idx="5">
                  <c:v>15750</c:v>
                </c:pt>
                <c:pt idx="6">
                  <c:v>15766.666666666666</c:v>
                </c:pt>
                <c:pt idx="7">
                  <c:v>15925</c:v>
                </c:pt>
                <c:pt idx="8">
                  <c:v>15966.666666666666</c:v>
                </c:pt>
                <c:pt idx="9">
                  <c:v>16075</c:v>
                </c:pt>
                <c:pt idx="10">
                  <c:v>16166.666666666666</c:v>
                </c:pt>
                <c:pt idx="11">
                  <c:v>16300</c:v>
                </c:pt>
                <c:pt idx="12">
                  <c:v>16308.333333333334</c:v>
                </c:pt>
                <c:pt idx="13">
                  <c:v>16316.666666666666</c:v>
                </c:pt>
                <c:pt idx="14">
                  <c:v>16633.333333333332</c:v>
                </c:pt>
                <c:pt idx="15">
                  <c:v>16750</c:v>
                </c:pt>
                <c:pt idx="16">
                  <c:v>16750</c:v>
                </c:pt>
                <c:pt idx="17">
                  <c:v>16758.333333333332</c:v>
                </c:pt>
                <c:pt idx="18">
                  <c:v>16866.666666666668</c:v>
                </c:pt>
                <c:pt idx="19">
                  <c:v>17775</c:v>
                </c:pt>
                <c:pt idx="20">
                  <c:v>20416.666666666668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29536"/>
        <c:axId val="194535424"/>
      </c:barChart>
      <c:catAx>
        <c:axId val="1945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53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535424"/>
        <c:scaling>
          <c:orientation val="minMax"/>
          <c:min val="1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452953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01551189245086E-2"/>
          <c:y val="7.4197120708748621E-2"/>
          <c:w val="0.45016167809395391"/>
          <c:h val="0.757475083056478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kön!$B$59</c:f>
              <c:strCache>
                <c:ptCount val="1"/>
                <c:pt idx="0">
                  <c:v>Första kvartil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Lit>
              <c:ptCount val="1"/>
              <c:pt idx="0">
                <c:v>Fondförsäkring</c:v>
              </c:pt>
            </c:strLit>
          </c:cat>
          <c:val>
            <c:numRef>
              <c:f>kön!$R$224</c:f>
              <c:numCache>
                <c:formatCode>0.00</c:formatCode>
                <c:ptCount val="1"/>
                <c:pt idx="0">
                  <c:v>-4.2099596000000004</c:v>
                </c:pt>
              </c:numCache>
            </c:numRef>
          </c:val>
        </c:ser>
        <c:ser>
          <c:idx val="2"/>
          <c:order val="1"/>
          <c:tx>
            <c:strRef>
              <c:f>kön!$E$59</c:f>
              <c:strCache>
                <c:ptCount val="1"/>
                <c:pt idx="0">
                  <c:v>Tredje kvartil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1"/>
              <c:pt idx="0">
                <c:v>Fondförsäkring</c:v>
              </c:pt>
            </c:strLit>
          </c:cat>
          <c:val>
            <c:numRef>
              <c:f>kön!$W$224</c:f>
              <c:numCache>
                <c:formatCode>0.00</c:formatCode>
                <c:ptCount val="1"/>
                <c:pt idx="0">
                  <c:v>-13.317626499999999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403136"/>
        <c:axId val="195409408"/>
      </c:barChart>
      <c:lineChart>
        <c:grouping val="standard"/>
        <c:varyColors val="0"/>
        <c:ser>
          <c:idx val="0"/>
          <c:order val="2"/>
          <c:tx>
            <c:strRef>
              <c:f>kön!$C$59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kön!$Q$224</c:f>
              <c:numCache>
                <c:formatCode>0.00</c:formatCode>
                <c:ptCount val="1"/>
                <c:pt idx="0">
                  <c:v>-10.547149900000001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03136"/>
        <c:axId val="195409408"/>
      </c:lineChart>
      <c:catAx>
        <c:axId val="19540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09408"/>
        <c:crosses val="autoZero"/>
        <c:auto val="1"/>
        <c:lblAlgn val="ctr"/>
        <c:lblOffset val="100"/>
        <c:tickMarkSkip val="1"/>
        <c:noMultiLvlLbl val="0"/>
      </c:catAx>
      <c:valAx>
        <c:axId val="195409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5403136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06093916478259E-2"/>
          <c:y val="0.11551077200735847"/>
          <c:w val="0.91628928562147549"/>
          <c:h val="0.790417298936101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numRef>
              <c:f>kön!$A$262:$A$321</c:f>
              <c:numCache>
                <c:formatCode>0</c:formatCode>
                <c:ptCount val="60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</c:numCache>
            </c:numRef>
          </c:cat>
          <c:val>
            <c:numRef>
              <c:f>kön!$C$262:$C$321</c:f>
              <c:numCache>
                <c:formatCode>0.0</c:formatCode>
                <c:ptCount val="60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0.02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0.17</c:v>
                </c:pt>
                <c:pt idx="11">
                  <c:v>0.25</c:v>
                </c:pt>
                <c:pt idx="12">
                  <c:v>0.45</c:v>
                </c:pt>
                <c:pt idx="13">
                  <c:v>0.41</c:v>
                </c:pt>
                <c:pt idx="14">
                  <c:v>0.89</c:v>
                </c:pt>
                <c:pt idx="15">
                  <c:v>0.89</c:v>
                </c:pt>
                <c:pt idx="16">
                  <c:v>0.96</c:v>
                </c:pt>
                <c:pt idx="17">
                  <c:v>1.57</c:v>
                </c:pt>
                <c:pt idx="18">
                  <c:v>1.61</c:v>
                </c:pt>
                <c:pt idx="19">
                  <c:v>1.55</c:v>
                </c:pt>
                <c:pt idx="20">
                  <c:v>3.24</c:v>
                </c:pt>
                <c:pt idx="21">
                  <c:v>6.22</c:v>
                </c:pt>
                <c:pt idx="22">
                  <c:v>6.29</c:v>
                </c:pt>
                <c:pt idx="23">
                  <c:v>3.12</c:v>
                </c:pt>
                <c:pt idx="24">
                  <c:v>3.63</c:v>
                </c:pt>
                <c:pt idx="25">
                  <c:v>3.07</c:v>
                </c:pt>
                <c:pt idx="26">
                  <c:v>3.52</c:v>
                </c:pt>
                <c:pt idx="27">
                  <c:v>3.86</c:v>
                </c:pt>
                <c:pt idx="28">
                  <c:v>4.8</c:v>
                </c:pt>
                <c:pt idx="29">
                  <c:v>3.03</c:v>
                </c:pt>
                <c:pt idx="30">
                  <c:v>2.89</c:v>
                </c:pt>
                <c:pt idx="31">
                  <c:v>3.54</c:v>
                </c:pt>
                <c:pt idx="32">
                  <c:v>3.44</c:v>
                </c:pt>
                <c:pt idx="33">
                  <c:v>5.07</c:v>
                </c:pt>
                <c:pt idx="34">
                  <c:v>2.59</c:v>
                </c:pt>
                <c:pt idx="35">
                  <c:v>3.11</c:v>
                </c:pt>
                <c:pt idx="36">
                  <c:v>6.83</c:v>
                </c:pt>
                <c:pt idx="37">
                  <c:v>2.21</c:v>
                </c:pt>
                <c:pt idx="38">
                  <c:v>7.26</c:v>
                </c:pt>
                <c:pt idx="39">
                  <c:v>2.79</c:v>
                </c:pt>
                <c:pt idx="40">
                  <c:v>3.04</c:v>
                </c:pt>
                <c:pt idx="41">
                  <c:v>1.1499999999999999</c:v>
                </c:pt>
                <c:pt idx="42">
                  <c:v>0.81</c:v>
                </c:pt>
                <c:pt idx="43">
                  <c:v>0.45</c:v>
                </c:pt>
                <c:pt idx="44">
                  <c:v>1.6</c:v>
                </c:pt>
                <c:pt idx="45">
                  <c:v>0.53</c:v>
                </c:pt>
                <c:pt idx="46">
                  <c:v>0.49</c:v>
                </c:pt>
                <c:pt idx="47">
                  <c:v>0.45</c:v>
                </c:pt>
                <c:pt idx="48">
                  <c:v>1.03</c:v>
                </c:pt>
                <c:pt idx="49">
                  <c:v>0.33</c:v>
                </c:pt>
                <c:pt idx="50">
                  <c:v>0.16</c:v>
                </c:pt>
                <c:pt idx="51">
                  <c:v>0</c:v>
                </c:pt>
                <c:pt idx="52">
                  <c:v>0.01</c:v>
                </c:pt>
                <c:pt idx="53">
                  <c:v>0.01</c:v>
                </c:pt>
                <c:pt idx="54">
                  <c:v>0</c:v>
                </c:pt>
                <c:pt idx="55">
                  <c:v>0</c:v>
                </c:pt>
                <c:pt idx="56">
                  <c:v>0.01</c:v>
                </c:pt>
                <c:pt idx="57">
                  <c:v>0.04</c:v>
                </c:pt>
                <c:pt idx="58">
                  <c:v>0.01</c:v>
                </c:pt>
                <c:pt idx="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452288"/>
        <c:axId val="195454080"/>
      </c:barChart>
      <c:catAx>
        <c:axId val="1954522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95454080"/>
        <c:crosses val="autoZero"/>
        <c:auto val="1"/>
        <c:lblAlgn val="ctr"/>
        <c:lblOffset val="100"/>
        <c:tickLblSkip val="5"/>
        <c:noMultiLvlLbl val="0"/>
      </c:catAx>
      <c:valAx>
        <c:axId val="1954540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9545228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71903137448416E-2"/>
          <c:y val="0.14846281632014541"/>
          <c:w val="0.82832793163387564"/>
          <c:h val="0.72803013420492246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93240064"/>
        <c:axId val="193344256"/>
      </c:areaChart>
      <c:catAx>
        <c:axId val="1932400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3344256"/>
        <c:crosses val="autoZero"/>
        <c:auto val="0"/>
        <c:lblAlgn val="ctr"/>
        <c:lblOffset val="100"/>
        <c:tickLblSkip val="200"/>
        <c:noMultiLvlLbl val="0"/>
      </c:catAx>
      <c:valAx>
        <c:axId val="1933442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Procent</a:t>
                </a:r>
              </a:p>
            </c:rich>
          </c:tx>
          <c:layout>
            <c:manualLayout>
              <c:xMode val="edge"/>
              <c:yMode val="edge"/>
              <c:x val="2.6281208935611037E-2"/>
              <c:y val="8.1129393023985197E-2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32400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71903137448416E-2"/>
          <c:y val="0.14846281632014541"/>
          <c:w val="0.82832793163387564"/>
          <c:h val="0.72803013420492246"/>
        </c:manualLayout>
      </c:layout>
      <c:areaChart>
        <c:grouping val="standard"/>
        <c:varyColors val="0"/>
        <c:ser>
          <c:idx val="1"/>
          <c:order val="0"/>
          <c:tx>
            <c:strRef>
              <c:f>Blad1!$V$3</c:f>
              <c:strCache>
                <c:ptCount val="1"/>
                <c:pt idx="0">
                  <c:v>förändring av allmän pension</c:v>
                </c:pt>
              </c:strCache>
            </c:strRef>
          </c:tx>
          <c:spPr>
            <a:solidFill>
              <a:srgbClr val="333399">
                <a:lumMod val="40000"/>
                <a:lumOff val="60000"/>
              </a:srgbClr>
            </a:solidFill>
            <a:ln>
              <a:solidFill>
                <a:srgbClr val="BBE0E3"/>
              </a:solidFill>
            </a:ln>
          </c:spPr>
          <c:cat>
            <c:numRef>
              <c:f>Blad1!$A$7:$A$1809</c:f>
              <c:numCache>
                <c:formatCode>0</c:formatCode>
                <c:ptCount val="180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</c:numCache>
            </c:numRef>
          </c:cat>
          <c:val>
            <c:numRef>
              <c:f>Blad1!$V$7:$V$1809</c:f>
              <c:numCache>
                <c:formatCode>0.0%</c:formatCode>
                <c:ptCount val="1803"/>
                <c:pt idx="0">
                  <c:v>2.8037383177570093E-2</c:v>
                </c:pt>
                <c:pt idx="1">
                  <c:v>2.8037199166184655E-2</c:v>
                </c:pt>
                <c:pt idx="2">
                  <c:v>2.8037015145110075E-2</c:v>
                </c:pt>
                <c:pt idx="3">
                  <c:v>2.8036831114345705E-2</c:v>
                </c:pt>
                <c:pt idx="4">
                  <c:v>2.8036647073890537E-2</c:v>
                </c:pt>
                <c:pt idx="5">
                  <c:v>2.8036463023743931E-2</c:v>
                </c:pt>
                <c:pt idx="6">
                  <c:v>2.803627896390512E-2</c:v>
                </c:pt>
                <c:pt idx="7">
                  <c:v>2.8036094894373333E-2</c:v>
                </c:pt>
                <c:pt idx="8">
                  <c:v>2.8035910815147936E-2</c:v>
                </c:pt>
                <c:pt idx="9">
                  <c:v>2.8035726726227908E-2</c:v>
                </c:pt>
                <c:pt idx="10">
                  <c:v>2.8035542627612615E-2</c:v>
                </c:pt>
                <c:pt idx="11">
                  <c:v>2.8035358519301286E-2</c:v>
                </c:pt>
                <c:pt idx="12">
                  <c:v>2.8035174401293276E-2</c:v>
                </c:pt>
                <c:pt idx="13">
                  <c:v>2.8034990273587582E-2</c:v>
                </c:pt>
                <c:pt idx="14">
                  <c:v>2.8034806136183549E-2</c:v>
                </c:pt>
                <c:pt idx="15">
                  <c:v>2.8034621989080421E-2</c:v>
                </c:pt>
                <c:pt idx="16">
                  <c:v>2.8034437832277426E-2</c:v>
                </c:pt>
                <c:pt idx="17">
                  <c:v>2.8034253665773796E-2</c:v>
                </c:pt>
                <c:pt idx="18">
                  <c:v>2.8034069489568894E-2</c:v>
                </c:pt>
                <c:pt idx="19">
                  <c:v>2.8033885303661701E-2</c:v>
                </c:pt>
                <c:pt idx="20">
                  <c:v>2.8033701108051576E-2</c:v>
                </c:pt>
                <c:pt idx="21">
                  <c:v>2.8033516902737875E-2</c:v>
                </c:pt>
                <c:pt idx="22">
                  <c:v>2.8033332687719466E-2</c:v>
                </c:pt>
                <c:pt idx="23">
                  <c:v>2.8033148462996187E-2</c:v>
                </c:pt>
                <c:pt idx="24">
                  <c:v>2.8032964228566548E-2</c:v>
                </c:pt>
                <c:pt idx="25">
                  <c:v>2.8032779984430378E-2</c:v>
                </c:pt>
                <c:pt idx="26">
                  <c:v>2.8032595730586439E-2</c:v>
                </c:pt>
                <c:pt idx="27">
                  <c:v>2.8032411467034318E-2</c:v>
                </c:pt>
                <c:pt idx="28">
                  <c:v>2.8032227193773251E-2</c:v>
                </c:pt>
                <c:pt idx="29">
                  <c:v>2.8032042910802225E-2</c:v>
                </c:pt>
                <c:pt idx="30">
                  <c:v>2.8031858618120596E-2</c:v>
                </c:pt>
                <c:pt idx="31">
                  <c:v>2.8031674315727596E-2</c:v>
                </c:pt>
                <c:pt idx="32">
                  <c:v>2.8031490003622577E-2</c:v>
                </c:pt>
                <c:pt idx="33">
                  <c:v>2.8031305681804536E-2</c:v>
                </c:pt>
                <c:pt idx="34">
                  <c:v>2.8031121350272938E-2</c:v>
                </c:pt>
                <c:pt idx="35">
                  <c:v>2.803093700902666E-2</c:v>
                </c:pt>
                <c:pt idx="36">
                  <c:v>2.803075265806541E-2</c:v>
                </c:pt>
                <c:pt idx="37">
                  <c:v>2.8030568297387943E-2</c:v>
                </c:pt>
                <c:pt idx="38">
                  <c:v>2.8030383926993974E-2</c:v>
                </c:pt>
                <c:pt idx="39">
                  <c:v>2.8030199546882368E-2</c:v>
                </c:pt>
                <c:pt idx="40">
                  <c:v>2.8030015157052477E-2</c:v>
                </c:pt>
                <c:pt idx="41">
                  <c:v>2.8029830757503656E-2</c:v>
                </c:pt>
                <c:pt idx="42">
                  <c:v>2.802964634823478E-2</c:v>
                </c:pt>
                <c:pt idx="43">
                  <c:v>2.8029461929245676E-2</c:v>
                </c:pt>
                <c:pt idx="44">
                  <c:v>2.8029277500534851E-2</c:v>
                </c:pt>
                <c:pt idx="45">
                  <c:v>2.8029093062102144E-2</c:v>
                </c:pt>
                <c:pt idx="46">
                  <c:v>2.8028908613946302E-2</c:v>
                </c:pt>
                <c:pt idx="47">
                  <c:v>2.8028724156067039E-2</c:v>
                </c:pt>
                <c:pt idx="48">
                  <c:v>2.8028539688463226E-2</c:v>
                </c:pt>
                <c:pt idx="49">
                  <c:v>2.802835521113433E-2</c:v>
                </c:pt>
                <c:pt idx="50">
                  <c:v>2.8028170724079222E-2</c:v>
                </c:pt>
                <c:pt idx="51">
                  <c:v>2.8027986227297616E-2</c:v>
                </c:pt>
                <c:pt idx="52">
                  <c:v>2.8027801720788385E-2</c:v>
                </c:pt>
                <c:pt idx="53">
                  <c:v>2.8027617204550877E-2</c:v>
                </c:pt>
                <c:pt idx="54">
                  <c:v>2.802743267858444E-2</c:v>
                </c:pt>
                <c:pt idx="55">
                  <c:v>2.8027248142887946E-2</c:v>
                </c:pt>
                <c:pt idx="56">
                  <c:v>2.8027063597461106E-2</c:v>
                </c:pt>
                <c:pt idx="57">
                  <c:v>2.8026879042302673E-2</c:v>
                </c:pt>
                <c:pt idx="58">
                  <c:v>2.8026694477412475E-2</c:v>
                </c:pt>
                <c:pt idx="59">
                  <c:v>2.8026509902789022E-2</c:v>
                </c:pt>
                <c:pt idx="60">
                  <c:v>2.802632531843214E-2</c:v>
                </c:pt>
                <c:pt idx="61">
                  <c:v>2.8026140724340703E-2</c:v>
                </c:pt>
                <c:pt idx="62">
                  <c:v>2.8025956120514065E-2</c:v>
                </c:pt>
                <c:pt idx="63">
                  <c:v>2.8025771506951451E-2</c:v>
                </c:pt>
                <c:pt idx="64">
                  <c:v>2.8025586883652212E-2</c:v>
                </c:pt>
                <c:pt idx="65">
                  <c:v>2.8025402250615335E-2</c:v>
                </c:pt>
                <c:pt idx="66">
                  <c:v>2.8025217607840051E-2</c:v>
                </c:pt>
                <c:pt idx="67">
                  <c:v>2.8025032955325952E-2</c:v>
                </c:pt>
                <c:pt idx="68">
                  <c:v>2.8024848293071909E-2</c:v>
                </c:pt>
                <c:pt idx="69">
                  <c:v>2.8024663621077382E-2</c:v>
                </c:pt>
                <c:pt idx="70">
                  <c:v>2.8024478939341249E-2</c:v>
                </c:pt>
                <c:pt idx="71">
                  <c:v>2.8024294247863214E-2</c:v>
                </c:pt>
                <c:pt idx="72">
                  <c:v>2.8024109546642154E-2</c:v>
                </c:pt>
                <c:pt idx="73">
                  <c:v>2.8023924835677533E-2</c:v>
                </c:pt>
                <c:pt idx="74">
                  <c:v>2.8023740114968335E-2</c:v>
                </c:pt>
                <c:pt idx="75">
                  <c:v>2.8023555384513794E-2</c:v>
                </c:pt>
                <c:pt idx="76">
                  <c:v>2.8023370644313501E-2</c:v>
                </c:pt>
                <c:pt idx="77">
                  <c:v>2.8023185894366202E-2</c:v>
                </c:pt>
                <c:pt idx="78">
                  <c:v>2.8023001134671727E-2</c:v>
                </c:pt>
                <c:pt idx="79">
                  <c:v>2.80228163652287E-2</c:v>
                </c:pt>
                <c:pt idx="80">
                  <c:v>2.8022631586036593E-2</c:v>
                </c:pt>
                <c:pt idx="81">
                  <c:v>2.8022446797094515E-2</c:v>
                </c:pt>
                <c:pt idx="82">
                  <c:v>2.8022261998402052E-2</c:v>
                </c:pt>
                <c:pt idx="83">
                  <c:v>2.8022077189958198E-2</c:v>
                </c:pt>
                <c:pt idx="84">
                  <c:v>2.8021892371762055E-2</c:v>
                </c:pt>
                <c:pt idx="85">
                  <c:v>2.802170754381297E-2</c:v>
                </c:pt>
                <c:pt idx="86">
                  <c:v>2.8021522706110177E-2</c:v>
                </c:pt>
                <c:pt idx="87">
                  <c:v>2.8021337858652899E-2</c:v>
                </c:pt>
                <c:pt idx="88">
                  <c:v>2.8021153001440487E-2</c:v>
                </c:pt>
                <c:pt idx="89">
                  <c:v>2.8020968134471927E-2</c:v>
                </c:pt>
                <c:pt idx="90">
                  <c:v>2.8020783257746686E-2</c:v>
                </c:pt>
                <c:pt idx="91">
                  <c:v>2.8020598371263632E-2</c:v>
                </c:pt>
                <c:pt idx="92">
                  <c:v>2.8020413475022234E-2</c:v>
                </c:pt>
                <c:pt idx="93">
                  <c:v>2.8020228569022081E-2</c:v>
                </c:pt>
                <c:pt idx="94">
                  <c:v>2.8020043653261915E-2</c:v>
                </c:pt>
                <c:pt idx="95">
                  <c:v>2.8019858727740845E-2</c:v>
                </c:pt>
                <c:pt idx="96">
                  <c:v>2.8019673792458462E-2</c:v>
                </c:pt>
                <c:pt idx="97">
                  <c:v>2.8019488847413988E-2</c:v>
                </c:pt>
                <c:pt idx="98">
                  <c:v>2.8019303892606415E-2</c:v>
                </c:pt>
                <c:pt idx="99">
                  <c:v>2.8019118928035085E-2</c:v>
                </c:pt>
                <c:pt idx="100">
                  <c:v>2.8018933953699227E-2</c:v>
                </c:pt>
                <c:pt idx="101">
                  <c:v>2.8018748969598186E-2</c:v>
                </c:pt>
                <c:pt idx="102">
                  <c:v>2.8018563975730833E-2</c:v>
                </c:pt>
                <c:pt idx="103">
                  <c:v>2.8018378972096872E-2</c:v>
                </c:pt>
                <c:pt idx="104">
                  <c:v>2.8018193958695169E-2</c:v>
                </c:pt>
                <c:pt idx="105">
                  <c:v>2.8018008935525193E-2</c:v>
                </c:pt>
                <c:pt idx="106">
                  <c:v>2.8017823902585805E-2</c:v>
                </c:pt>
                <c:pt idx="107">
                  <c:v>2.8017638859876716E-2</c:v>
                </c:pt>
                <c:pt idx="108">
                  <c:v>2.8017453807396911E-2</c:v>
                </c:pt>
                <c:pt idx="109">
                  <c:v>2.8017268745145495E-2</c:v>
                </c:pt>
                <c:pt idx="110">
                  <c:v>2.8017083673121695E-2</c:v>
                </c:pt>
                <c:pt idx="111">
                  <c:v>2.8016898591325098E-2</c:v>
                </c:pt>
                <c:pt idx="112">
                  <c:v>2.8016713499754566E-2</c:v>
                </c:pt>
                <c:pt idx="113">
                  <c:v>2.8016528398409454E-2</c:v>
                </c:pt>
                <c:pt idx="114">
                  <c:v>2.8016343287288976E-2</c:v>
                </c:pt>
                <c:pt idx="115">
                  <c:v>2.8016158166392361E-2</c:v>
                </c:pt>
                <c:pt idx="116">
                  <c:v>2.8015973035718959E-2</c:v>
                </c:pt>
                <c:pt idx="117">
                  <c:v>2.8015787895267631E-2</c:v>
                </c:pt>
                <c:pt idx="118">
                  <c:v>2.8015602745038209E-2</c:v>
                </c:pt>
                <c:pt idx="119">
                  <c:v>2.8015417585029311E-2</c:v>
                </c:pt>
                <c:pt idx="120">
                  <c:v>2.8015232415240402E-2</c:v>
                </c:pt>
                <c:pt idx="121">
                  <c:v>2.8015047235670592E-2</c:v>
                </c:pt>
                <c:pt idx="122">
                  <c:v>2.8014862046319464E-2</c:v>
                </c:pt>
                <c:pt idx="123">
                  <c:v>2.8014676847186004E-2</c:v>
                </c:pt>
                <c:pt idx="124">
                  <c:v>2.801449163826919E-2</c:v>
                </c:pt>
                <c:pt idx="125">
                  <c:v>2.8014306419568737E-2</c:v>
                </c:pt>
                <c:pt idx="126">
                  <c:v>2.8014121191083385E-2</c:v>
                </c:pt>
                <c:pt idx="127">
                  <c:v>2.8013935952812836E-2</c:v>
                </c:pt>
                <c:pt idx="128">
                  <c:v>2.8013750704755962E-2</c:v>
                </c:pt>
                <c:pt idx="129">
                  <c:v>2.801356544691222E-2</c:v>
                </c:pt>
                <c:pt idx="130">
                  <c:v>2.8013380179280595E-2</c:v>
                </c:pt>
                <c:pt idx="131">
                  <c:v>2.8013194901860314E-2</c:v>
                </c:pt>
                <c:pt idx="132">
                  <c:v>2.8013009614650843E-2</c:v>
                </c:pt>
                <c:pt idx="133">
                  <c:v>2.8012824317651404E-2</c:v>
                </c:pt>
                <c:pt idx="134">
                  <c:v>2.8012639010861099E-2</c:v>
                </c:pt>
                <c:pt idx="135">
                  <c:v>2.8012453694278915E-2</c:v>
                </c:pt>
                <c:pt idx="136">
                  <c:v>2.8012268367904554E-2</c:v>
                </c:pt>
                <c:pt idx="137">
                  <c:v>2.8012083031736759E-2</c:v>
                </c:pt>
                <c:pt idx="138">
                  <c:v>2.8011897685775361E-2</c:v>
                </c:pt>
                <c:pt idx="139">
                  <c:v>2.801171233001885E-2</c:v>
                </c:pt>
                <c:pt idx="140">
                  <c:v>2.8011526964467064E-2</c:v>
                </c:pt>
                <c:pt idx="141">
                  <c:v>2.8011341589118735E-2</c:v>
                </c:pt>
                <c:pt idx="142">
                  <c:v>2.8011156203973452E-2</c:v>
                </c:pt>
                <c:pt idx="143">
                  <c:v>2.8010970809030564E-2</c:v>
                </c:pt>
                <c:pt idx="144">
                  <c:v>2.8010785404288682E-2</c:v>
                </c:pt>
                <c:pt idx="145">
                  <c:v>2.8010599989747635E-2</c:v>
                </c:pt>
                <c:pt idx="146">
                  <c:v>2.8010414565406167E-2</c:v>
                </c:pt>
                <c:pt idx="147">
                  <c:v>2.801022913126398E-2</c:v>
                </c:pt>
                <c:pt idx="148">
                  <c:v>2.8010043687319939E-2</c:v>
                </c:pt>
                <c:pt idx="149">
                  <c:v>2.8009858233573503E-2</c:v>
                </c:pt>
                <c:pt idx="150">
                  <c:v>2.8009672770023537E-2</c:v>
                </c:pt>
                <c:pt idx="151">
                  <c:v>2.800948729666974E-2</c:v>
                </c:pt>
                <c:pt idx="152">
                  <c:v>2.8009301813510981E-2</c:v>
                </c:pt>
                <c:pt idx="153">
                  <c:v>2.8009116320546722E-2</c:v>
                </c:pt>
                <c:pt idx="154">
                  <c:v>2.8008930817775821E-2</c:v>
                </c:pt>
                <c:pt idx="155">
                  <c:v>2.8008745305197858E-2</c:v>
                </c:pt>
                <c:pt idx="156">
                  <c:v>2.8008559782812064E-2</c:v>
                </c:pt>
                <c:pt idx="157">
                  <c:v>2.8008374250617293E-2</c:v>
                </c:pt>
                <c:pt idx="158">
                  <c:v>2.8008188708613376E-2</c:v>
                </c:pt>
                <c:pt idx="159">
                  <c:v>2.8008003156798803E-2</c:v>
                </c:pt>
                <c:pt idx="160">
                  <c:v>2.8007817595173408E-2</c:v>
                </c:pt>
                <c:pt idx="161">
                  <c:v>2.8007632023735921E-2</c:v>
                </c:pt>
                <c:pt idx="162">
                  <c:v>2.8007446442486053E-2</c:v>
                </c:pt>
                <c:pt idx="163">
                  <c:v>2.8007260851422789E-2</c:v>
                </c:pt>
                <c:pt idx="164">
                  <c:v>2.8007075250545216E-2</c:v>
                </c:pt>
                <c:pt idx="165">
                  <c:v>2.8006889639852567E-2</c:v>
                </c:pt>
                <c:pt idx="166">
                  <c:v>2.8006704019344419E-2</c:v>
                </c:pt>
                <c:pt idx="167">
                  <c:v>2.8006518389019637E-2</c:v>
                </c:pt>
                <c:pt idx="168">
                  <c:v>2.800633274887768E-2</c:v>
                </c:pt>
                <c:pt idx="169">
                  <c:v>2.8006147098917526E-2</c:v>
                </c:pt>
                <c:pt idx="170">
                  <c:v>2.800596143913852E-2</c:v>
                </c:pt>
                <c:pt idx="171">
                  <c:v>2.8005775769539883E-2</c:v>
                </c:pt>
                <c:pt idx="172">
                  <c:v>2.8005590090120713E-2</c:v>
                </c:pt>
                <c:pt idx="173">
                  <c:v>2.8005404400880719E-2</c:v>
                </c:pt>
                <c:pt idx="174">
                  <c:v>2.8005218701818511E-2</c:v>
                </c:pt>
                <c:pt idx="175">
                  <c:v>2.8005032992933554E-2</c:v>
                </c:pt>
                <c:pt idx="176">
                  <c:v>2.8004847274224951E-2</c:v>
                </c:pt>
                <c:pt idx="177">
                  <c:v>2.8004661545692276E-2</c:v>
                </c:pt>
                <c:pt idx="178">
                  <c:v>2.8004475807334523E-2</c:v>
                </c:pt>
                <c:pt idx="179">
                  <c:v>2.8004290059150776E-2</c:v>
                </c:pt>
                <c:pt idx="180">
                  <c:v>2.8004104301140385E-2</c:v>
                </c:pt>
                <c:pt idx="181">
                  <c:v>2.8003918533302564E-2</c:v>
                </c:pt>
                <c:pt idx="182">
                  <c:v>2.8003732755636539E-2</c:v>
                </c:pt>
                <c:pt idx="183">
                  <c:v>2.8003546968141654E-2</c:v>
                </c:pt>
                <c:pt idx="184">
                  <c:v>2.8003361170816879E-2</c:v>
                </c:pt>
                <c:pt idx="185">
                  <c:v>2.8003175363661554E-2</c:v>
                </c:pt>
                <c:pt idx="186">
                  <c:v>2.8002989546674906E-2</c:v>
                </c:pt>
                <c:pt idx="187">
                  <c:v>2.8002803719856147E-2</c:v>
                </c:pt>
                <c:pt idx="188">
                  <c:v>2.8002617883204628E-2</c:v>
                </c:pt>
                <c:pt idx="189">
                  <c:v>2.8002432036719316E-2</c:v>
                </c:pt>
                <c:pt idx="190">
                  <c:v>2.8002246180399558E-2</c:v>
                </c:pt>
                <c:pt idx="191">
                  <c:v>2.800206031424457E-2</c:v>
                </c:pt>
                <c:pt idx="192">
                  <c:v>2.8001874438253693E-2</c:v>
                </c:pt>
                <c:pt idx="193">
                  <c:v>2.8001688552425907E-2</c:v>
                </c:pt>
                <c:pt idx="194">
                  <c:v>2.8001502656760668E-2</c:v>
                </c:pt>
                <c:pt idx="195">
                  <c:v>2.8001316751256836E-2</c:v>
                </c:pt>
                <c:pt idx="196">
                  <c:v>2.800113083591399E-2</c:v>
                </c:pt>
                <c:pt idx="197">
                  <c:v>2.800094491073123E-2</c:v>
                </c:pt>
                <c:pt idx="198">
                  <c:v>2.80007589757079E-2</c:v>
                </c:pt>
                <c:pt idx="199">
                  <c:v>2.8000573030843089E-2</c:v>
                </c:pt>
                <c:pt idx="200">
                  <c:v>2.8000387076135776E-2</c:v>
                </c:pt>
                <c:pt idx="201">
                  <c:v>2.8000201111585549E-2</c:v>
                </c:pt>
                <c:pt idx="202">
                  <c:v>2.8000015137191497E-2</c:v>
                </c:pt>
                <c:pt idx="203">
                  <c:v>2.7999829152953085E-2</c:v>
                </c:pt>
                <c:pt idx="204">
                  <c:v>2.7999643158868926E-2</c:v>
                </c:pt>
                <c:pt idx="205">
                  <c:v>2.799945715493872E-2</c:v>
                </c:pt>
                <c:pt idx="206">
                  <c:v>2.7999271141161568E-2</c:v>
                </c:pt>
                <c:pt idx="207">
                  <c:v>2.7999085117536682E-2</c:v>
                </c:pt>
                <c:pt idx="208">
                  <c:v>2.799889908406341E-2</c:v>
                </c:pt>
                <c:pt idx="209">
                  <c:v>2.7998713040740721E-2</c:v>
                </c:pt>
                <c:pt idx="210">
                  <c:v>2.7998526987568193E-2</c:v>
                </c:pt>
                <c:pt idx="211">
                  <c:v>2.7998340924544327E-2</c:v>
                </c:pt>
                <c:pt idx="212">
                  <c:v>2.7998154851669059E-2</c:v>
                </c:pt>
                <c:pt idx="213">
                  <c:v>2.7997968768941492E-2</c:v>
                </c:pt>
                <c:pt idx="214">
                  <c:v>2.7997782676360713E-2</c:v>
                </c:pt>
                <c:pt idx="215">
                  <c:v>2.7997596573925705E-2</c:v>
                </c:pt>
                <c:pt idx="216">
                  <c:v>2.7997410461636167E-2</c:v>
                </c:pt>
                <c:pt idx="217">
                  <c:v>2.7997224339490957E-2</c:v>
                </c:pt>
                <c:pt idx="218">
                  <c:v>2.7997038207489531E-2</c:v>
                </c:pt>
                <c:pt idx="219">
                  <c:v>2.799685206563074E-2</c:v>
                </c:pt>
                <c:pt idx="220">
                  <c:v>2.7996665913914285E-2</c:v>
                </c:pt>
                <c:pt idx="221">
                  <c:v>2.7996479752339026E-2</c:v>
                </c:pt>
                <c:pt idx="222">
                  <c:v>2.7996293580904295E-2</c:v>
                </c:pt>
                <c:pt idx="223">
                  <c:v>2.7996107399609439E-2</c:v>
                </c:pt>
                <c:pt idx="224">
                  <c:v>2.79959212084533E-2</c:v>
                </c:pt>
                <c:pt idx="225">
                  <c:v>2.7995735007435581E-2</c:v>
                </c:pt>
                <c:pt idx="226">
                  <c:v>2.7995548796555018E-2</c:v>
                </c:pt>
                <c:pt idx="227">
                  <c:v>2.799536257581119E-2</c:v>
                </c:pt>
                <c:pt idx="228">
                  <c:v>2.7995176345203317E-2</c:v>
                </c:pt>
                <c:pt idx="229">
                  <c:v>2.7994990104730361E-2</c:v>
                </c:pt>
                <c:pt idx="230">
                  <c:v>2.7994803854391671E-2</c:v>
                </c:pt>
                <c:pt idx="231">
                  <c:v>2.7994617594186456E-2</c:v>
                </c:pt>
                <c:pt idx="232">
                  <c:v>2.7994431324114177E-2</c:v>
                </c:pt>
                <c:pt idx="233">
                  <c:v>2.7994245044173451E-2</c:v>
                </c:pt>
                <c:pt idx="234">
                  <c:v>2.7994058754363966E-2</c:v>
                </c:pt>
                <c:pt idx="235">
                  <c:v>2.7993872454685063E-2</c:v>
                </c:pt>
                <c:pt idx="236">
                  <c:v>2.7993686145135355E-2</c:v>
                </c:pt>
                <c:pt idx="237">
                  <c:v>2.7993499825714422E-2</c:v>
                </c:pt>
                <c:pt idx="238">
                  <c:v>2.799331349642184E-2</c:v>
                </c:pt>
                <c:pt idx="239">
                  <c:v>2.7993127157256097E-2</c:v>
                </c:pt>
                <c:pt idx="240">
                  <c:v>2.7992940808217012E-2</c:v>
                </c:pt>
                <c:pt idx="241">
                  <c:v>2.7992754449303443E-2</c:v>
                </c:pt>
                <c:pt idx="242">
                  <c:v>2.7992568080514719E-2</c:v>
                </c:pt>
                <c:pt idx="243">
                  <c:v>2.7992381701850186E-2</c:v>
                </c:pt>
                <c:pt idx="244">
                  <c:v>2.7992195313308807E-2</c:v>
                </c:pt>
                <c:pt idx="245">
                  <c:v>2.7992008914889802E-2</c:v>
                </c:pt>
                <c:pt idx="246">
                  <c:v>2.7991822506592746E-2</c:v>
                </c:pt>
                <c:pt idx="247">
                  <c:v>2.7991636088416493E-2</c:v>
                </c:pt>
                <c:pt idx="248">
                  <c:v>2.7991449660360383E-2</c:v>
                </c:pt>
                <c:pt idx="249">
                  <c:v>2.799126322242362E-2</c:v>
                </c:pt>
                <c:pt idx="250">
                  <c:v>2.7991076774605664E-2</c:v>
                </c:pt>
                <c:pt idx="251">
                  <c:v>2.7990890316905132E-2</c:v>
                </c:pt>
                <c:pt idx="252">
                  <c:v>2.7990703849321591E-2</c:v>
                </c:pt>
                <c:pt idx="253">
                  <c:v>2.7990517371854748E-2</c:v>
                </c:pt>
                <c:pt idx="254">
                  <c:v>2.7990330884502965E-2</c:v>
                </c:pt>
                <c:pt idx="255">
                  <c:v>2.7990144387265575E-2</c:v>
                </c:pt>
                <c:pt idx="256">
                  <c:v>2.7989957880142524E-2</c:v>
                </c:pt>
                <c:pt idx="257">
                  <c:v>2.7989771363132052E-2</c:v>
                </c:pt>
                <c:pt idx="258">
                  <c:v>2.7989584836234351E-2</c:v>
                </c:pt>
                <c:pt idx="259">
                  <c:v>2.7989398299447774E-2</c:v>
                </c:pt>
                <c:pt idx="260">
                  <c:v>2.7989211752772029E-2</c:v>
                </c:pt>
                <c:pt idx="261">
                  <c:v>2.7989025196206441E-2</c:v>
                </c:pt>
                <c:pt idx="262">
                  <c:v>2.7988838629749508E-2</c:v>
                </c:pt>
                <c:pt idx="263">
                  <c:v>2.7988652053401286E-2</c:v>
                </c:pt>
                <c:pt idx="264">
                  <c:v>2.7988465467160502E-2</c:v>
                </c:pt>
                <c:pt idx="265">
                  <c:v>2.798827887102661E-2</c:v>
                </c:pt>
                <c:pt idx="266">
                  <c:v>2.7988092264998467E-2</c:v>
                </c:pt>
                <c:pt idx="267">
                  <c:v>2.7987905649075644E-2</c:v>
                </c:pt>
                <c:pt idx="268">
                  <c:v>2.7987719023257602E-2</c:v>
                </c:pt>
                <c:pt idx="269">
                  <c:v>2.7987532387542698E-2</c:v>
                </c:pt>
                <c:pt idx="270">
                  <c:v>2.7987345741930632E-2</c:v>
                </c:pt>
                <c:pt idx="271">
                  <c:v>2.7987159086420861E-2</c:v>
                </c:pt>
                <c:pt idx="272">
                  <c:v>2.7986972421012231E-2</c:v>
                </c:pt>
                <c:pt idx="273">
                  <c:v>2.7986785745704203E-2</c:v>
                </c:pt>
                <c:pt idx="274">
                  <c:v>2.798659906049562E-2</c:v>
                </c:pt>
                <c:pt idx="275">
                  <c:v>2.79864123653863E-2</c:v>
                </c:pt>
                <c:pt idx="276">
                  <c:v>2.7986225660374734E-2</c:v>
                </c:pt>
                <c:pt idx="277">
                  <c:v>2.7986038945460492E-2</c:v>
                </c:pt>
                <c:pt idx="278">
                  <c:v>2.7985852220643155E-2</c:v>
                </c:pt>
                <c:pt idx="279">
                  <c:v>2.7985665485921202E-2</c:v>
                </c:pt>
                <c:pt idx="280">
                  <c:v>2.7985478741294454E-2</c:v>
                </c:pt>
                <c:pt idx="281">
                  <c:v>2.7985291986761879E-2</c:v>
                </c:pt>
                <c:pt idx="282">
                  <c:v>2.798510522232233E-2</c:v>
                </c:pt>
                <c:pt idx="283">
                  <c:v>2.7984918447975984E-2</c:v>
                </c:pt>
                <c:pt idx="284">
                  <c:v>2.7984731663720841E-2</c:v>
                </c:pt>
                <c:pt idx="285">
                  <c:v>2.7984544869556961E-2</c:v>
                </c:pt>
                <c:pt idx="286">
                  <c:v>2.7984358065483553E-2</c:v>
                </c:pt>
                <c:pt idx="287">
                  <c:v>2.7984171251499348E-2</c:v>
                </c:pt>
                <c:pt idx="288">
                  <c:v>2.7983984427603682E-2</c:v>
                </c:pt>
                <c:pt idx="289">
                  <c:v>2.7983797593795996E-2</c:v>
                </c:pt>
                <c:pt idx="290">
                  <c:v>2.7983610750075393E-2</c:v>
                </c:pt>
                <c:pt idx="291">
                  <c:v>2.7983423896441196E-2</c:v>
                </c:pt>
                <c:pt idx="292">
                  <c:v>2.7983237032892256E-2</c:v>
                </c:pt>
                <c:pt idx="293">
                  <c:v>2.7983050159428393E-2</c:v>
                </c:pt>
                <c:pt idx="294">
                  <c:v>2.798286327604833E-2</c:v>
                </c:pt>
                <c:pt idx="295">
                  <c:v>2.7982676382751155E-2</c:v>
                </c:pt>
                <c:pt idx="296">
                  <c:v>2.798248947953632E-2</c:v>
                </c:pt>
                <c:pt idx="297">
                  <c:v>2.7982302566403282E-2</c:v>
                </c:pt>
                <c:pt idx="298">
                  <c:v>2.7982115643351013E-2</c:v>
                </c:pt>
                <c:pt idx="299">
                  <c:v>2.7981928710378589E-2</c:v>
                </c:pt>
                <c:pt idx="300">
                  <c:v>2.7981741767485354E-2</c:v>
                </c:pt>
                <c:pt idx="301">
                  <c:v>2.7981554814670632E-2</c:v>
                </c:pt>
                <c:pt idx="302">
                  <c:v>2.7981367851933271E-2</c:v>
                </c:pt>
                <c:pt idx="303">
                  <c:v>2.798118087927285E-2</c:v>
                </c:pt>
                <c:pt idx="304">
                  <c:v>2.7980993896688573E-2</c:v>
                </c:pt>
                <c:pt idx="305">
                  <c:v>2.7980806904179527E-2</c:v>
                </c:pt>
                <c:pt idx="306">
                  <c:v>2.7980619901744688E-2</c:v>
                </c:pt>
                <c:pt idx="307">
                  <c:v>2.7980432889383497E-2</c:v>
                </c:pt>
                <c:pt idx="308">
                  <c:v>2.7980245867095417E-2</c:v>
                </c:pt>
                <c:pt idx="309">
                  <c:v>2.7980058834879529E-2</c:v>
                </c:pt>
                <c:pt idx="310">
                  <c:v>2.797987179273444E-2</c:v>
                </c:pt>
                <c:pt idx="311">
                  <c:v>2.7979684740660326E-2</c:v>
                </c:pt>
                <c:pt idx="312">
                  <c:v>2.7979497678655669E-2</c:v>
                </c:pt>
                <c:pt idx="313">
                  <c:v>2.7979310606719928E-2</c:v>
                </c:pt>
                <c:pt idx="314">
                  <c:v>2.7979123524852184E-2</c:v>
                </c:pt>
                <c:pt idx="315">
                  <c:v>2.7978936433052007E-2</c:v>
                </c:pt>
                <c:pt idx="316">
                  <c:v>2.7978749331318369E-2</c:v>
                </c:pt>
                <c:pt idx="317">
                  <c:v>2.7978562219650234E-2</c:v>
                </c:pt>
                <c:pt idx="318">
                  <c:v>2.7978375098047181E-2</c:v>
                </c:pt>
                <c:pt idx="319">
                  <c:v>2.7978187966508528E-2</c:v>
                </c:pt>
                <c:pt idx="320">
                  <c:v>2.7978000825032885E-2</c:v>
                </c:pt>
                <c:pt idx="321">
                  <c:v>2.7977813673619945E-2</c:v>
                </c:pt>
                <c:pt idx="322">
                  <c:v>2.7977626512268795E-2</c:v>
                </c:pt>
                <c:pt idx="323">
                  <c:v>2.7977439340978884E-2</c:v>
                </c:pt>
                <c:pt idx="324">
                  <c:v>2.7977252159748816E-2</c:v>
                </c:pt>
                <c:pt idx="325">
                  <c:v>2.7977064968578404E-2</c:v>
                </c:pt>
                <c:pt idx="326">
                  <c:v>2.7976877767466494E-2</c:v>
                </c:pt>
                <c:pt idx="327">
                  <c:v>2.7976690556412172E-2</c:v>
                </c:pt>
                <c:pt idx="328">
                  <c:v>2.7976503335415494E-2</c:v>
                </c:pt>
                <c:pt idx="329">
                  <c:v>2.7976316104474458E-2</c:v>
                </c:pt>
                <c:pt idx="330">
                  <c:v>2.7976128863589356E-2</c:v>
                </c:pt>
                <c:pt idx="331">
                  <c:v>2.7975941612758678E-2</c:v>
                </c:pt>
                <c:pt idx="332">
                  <c:v>2.7975754351981744E-2</c:v>
                </c:pt>
                <c:pt idx="333">
                  <c:v>2.7975567081258014E-2</c:v>
                </c:pt>
                <c:pt idx="334">
                  <c:v>2.7975379800586807E-2</c:v>
                </c:pt>
                <c:pt idx="335">
                  <c:v>2.7975192509966846E-2</c:v>
                </c:pt>
                <c:pt idx="336">
                  <c:v>2.7975005209397465E-2</c:v>
                </c:pt>
                <c:pt idx="337">
                  <c:v>2.7974817898878235E-2</c:v>
                </c:pt>
                <c:pt idx="338">
                  <c:v>2.7974630578408117E-2</c:v>
                </c:pt>
                <c:pt idx="339">
                  <c:v>2.7974443247986074E-2</c:v>
                </c:pt>
                <c:pt idx="340">
                  <c:v>2.7974255907611802E-2</c:v>
                </c:pt>
                <c:pt idx="341">
                  <c:v>2.7974068557284144E-2</c:v>
                </c:pt>
                <c:pt idx="342">
                  <c:v>2.7973881197002424E-2</c:v>
                </c:pt>
                <c:pt idx="343">
                  <c:v>2.7973693826765976E-2</c:v>
                </c:pt>
                <c:pt idx="344">
                  <c:v>2.7973506446573759E-2</c:v>
                </c:pt>
                <c:pt idx="345">
                  <c:v>2.7973319056424983E-2</c:v>
                </c:pt>
                <c:pt idx="346">
                  <c:v>2.7973131656319213E-2</c:v>
                </c:pt>
                <c:pt idx="347">
                  <c:v>2.7972944246255235E-2</c:v>
                </c:pt>
                <c:pt idx="348">
                  <c:v>2.7972756826232622E-2</c:v>
                </c:pt>
                <c:pt idx="349">
                  <c:v>2.797256939625033E-2</c:v>
                </c:pt>
                <c:pt idx="350">
                  <c:v>2.7972381956307569E-2</c:v>
                </c:pt>
                <c:pt idx="351">
                  <c:v>2.7972194506403605E-2</c:v>
                </c:pt>
                <c:pt idx="352">
                  <c:v>2.7972007046537708E-2</c:v>
                </c:pt>
                <c:pt idx="353">
                  <c:v>2.7971819576708964E-2</c:v>
                </c:pt>
                <c:pt idx="354">
                  <c:v>2.797163209691669E-2</c:v>
                </c:pt>
                <c:pt idx="355">
                  <c:v>2.7971444607159977E-2</c:v>
                </c:pt>
                <c:pt idx="356">
                  <c:v>2.7971257107438089E-2</c:v>
                </c:pt>
                <c:pt idx="357">
                  <c:v>2.7971069597750295E-2</c:v>
                </c:pt>
                <c:pt idx="358">
                  <c:v>2.7970882078095682E-2</c:v>
                </c:pt>
                <c:pt idx="359">
                  <c:v>2.7970694548473569E-2</c:v>
                </c:pt>
                <c:pt idx="360">
                  <c:v>2.7970507008883042E-2</c:v>
                </c:pt>
                <c:pt idx="361">
                  <c:v>2.7970319459323368E-2</c:v>
                </c:pt>
                <c:pt idx="362">
                  <c:v>2.7970131899793815E-2</c:v>
                </c:pt>
                <c:pt idx="363">
                  <c:v>2.7969944330293466E-2</c:v>
                </c:pt>
                <c:pt idx="364">
                  <c:v>2.7969756750821643E-2</c:v>
                </c:pt>
                <c:pt idx="365">
                  <c:v>2.7969569161377432E-2</c:v>
                </c:pt>
                <c:pt idx="366">
                  <c:v>2.7969381561960098E-2</c:v>
                </c:pt>
                <c:pt idx="367">
                  <c:v>2.7969193952568788E-2</c:v>
                </c:pt>
                <c:pt idx="368">
                  <c:v>2.7969006333202949E-2</c:v>
                </c:pt>
                <c:pt idx="369">
                  <c:v>2.7968818703861534E-2</c:v>
                </c:pt>
                <c:pt idx="370">
                  <c:v>2.796863106454376E-2</c:v>
                </c:pt>
                <c:pt idx="371">
                  <c:v>2.7968443415248883E-2</c:v>
                </c:pt>
                <c:pt idx="372">
                  <c:v>2.7968255755976171E-2</c:v>
                </c:pt>
                <c:pt idx="373">
                  <c:v>2.7968068086724709E-2</c:v>
                </c:pt>
                <c:pt idx="374">
                  <c:v>2.796788040749382E-2</c:v>
                </c:pt>
                <c:pt idx="375">
                  <c:v>2.7967692718282585E-2</c:v>
                </c:pt>
                <c:pt idx="376">
                  <c:v>2.7967505019090271E-2</c:v>
                </c:pt>
                <c:pt idx="377">
                  <c:v>2.796731730991614E-2</c:v>
                </c:pt>
                <c:pt idx="378">
                  <c:v>2.7967129590759525E-2</c:v>
                </c:pt>
                <c:pt idx="379">
                  <c:v>2.7966941861619014E-2</c:v>
                </c:pt>
                <c:pt idx="380">
                  <c:v>2.7966754122494417E-2</c:v>
                </c:pt>
                <c:pt idx="381">
                  <c:v>2.796656637338488E-2</c:v>
                </c:pt>
                <c:pt idx="382">
                  <c:v>2.7966378614289307E-2</c:v>
                </c:pt>
                <c:pt idx="383">
                  <c:v>2.7966190845207139E-2</c:v>
                </c:pt>
                <c:pt idx="384">
                  <c:v>2.7966003066137699E-2</c:v>
                </c:pt>
                <c:pt idx="385">
                  <c:v>2.7965815277079951E-2</c:v>
                </c:pt>
                <c:pt idx="386">
                  <c:v>2.7965627478032915E-2</c:v>
                </c:pt>
                <c:pt idx="387">
                  <c:v>2.79654396689961E-2</c:v>
                </c:pt>
                <c:pt idx="388">
                  <c:v>2.7965251849968946E-2</c:v>
                </c:pt>
                <c:pt idx="389">
                  <c:v>2.7965064020949934E-2</c:v>
                </c:pt>
                <c:pt idx="390">
                  <c:v>2.7964876181938866E-2</c:v>
                </c:pt>
                <c:pt idx="391">
                  <c:v>2.7964688332934765E-2</c:v>
                </c:pt>
                <c:pt idx="392">
                  <c:v>2.79645004739369E-2</c:v>
                </c:pt>
                <c:pt idx="393">
                  <c:v>2.7964312604944468E-2</c:v>
                </c:pt>
                <c:pt idx="394">
                  <c:v>2.796412472595643E-2</c:v>
                </c:pt>
                <c:pt idx="395">
                  <c:v>2.7963936836972229E-2</c:v>
                </c:pt>
                <c:pt idx="396">
                  <c:v>2.7963748937991133E-2</c:v>
                </c:pt>
                <c:pt idx="397">
                  <c:v>2.7963561029012034E-2</c:v>
                </c:pt>
                <c:pt idx="398">
                  <c:v>2.7963373110034506E-2</c:v>
                </c:pt>
                <c:pt idx="399">
                  <c:v>2.7963185181057382E-2</c:v>
                </c:pt>
                <c:pt idx="400">
                  <c:v>2.7962997242080102E-2</c:v>
                </c:pt>
                <c:pt idx="401">
                  <c:v>2.7962809293101937E-2</c:v>
                </c:pt>
                <c:pt idx="402">
                  <c:v>2.7962621334121904E-2</c:v>
                </c:pt>
                <c:pt idx="403">
                  <c:v>2.7962433365138963E-2</c:v>
                </c:pt>
                <c:pt idx="404">
                  <c:v>2.7962245386153158E-2</c:v>
                </c:pt>
                <c:pt idx="405">
                  <c:v>2.7962057397162846E-2</c:v>
                </c:pt>
                <c:pt idx="406">
                  <c:v>2.7961869398167534E-2</c:v>
                </c:pt>
                <c:pt idx="407">
                  <c:v>2.7961681389166479E-2</c:v>
                </c:pt>
                <c:pt idx="408">
                  <c:v>2.7961493370158769E-2</c:v>
                </c:pt>
                <c:pt idx="409">
                  <c:v>2.7961305341143595E-2</c:v>
                </c:pt>
                <c:pt idx="410">
                  <c:v>2.7961117302120406E-2</c:v>
                </c:pt>
                <c:pt idx="411">
                  <c:v>2.7960929253088219E-2</c:v>
                </c:pt>
                <c:pt idx="412">
                  <c:v>2.7960741194046058E-2</c:v>
                </c:pt>
                <c:pt idx="413">
                  <c:v>2.7960553124993241E-2</c:v>
                </c:pt>
                <c:pt idx="414">
                  <c:v>2.7960365045929209E-2</c:v>
                </c:pt>
                <c:pt idx="415">
                  <c:v>2.7960176956852923E-2</c:v>
                </c:pt>
                <c:pt idx="416">
                  <c:v>2.7959988857763882E-2</c:v>
                </c:pt>
                <c:pt idx="417">
                  <c:v>2.7959800748660869E-2</c:v>
                </c:pt>
                <c:pt idx="418">
                  <c:v>2.7959612629542965E-2</c:v>
                </c:pt>
                <c:pt idx="419">
                  <c:v>2.7959424500409967E-2</c:v>
                </c:pt>
                <c:pt idx="420">
                  <c:v>2.7959236361260957E-2</c:v>
                </c:pt>
                <c:pt idx="421">
                  <c:v>2.7959048212094596E-2</c:v>
                </c:pt>
                <c:pt idx="422">
                  <c:v>2.795886005291074E-2</c:v>
                </c:pt>
                <c:pt idx="423">
                  <c:v>2.7958671883707993E-2</c:v>
                </c:pt>
                <c:pt idx="424">
                  <c:v>2.7958483704485913E-2</c:v>
                </c:pt>
                <c:pt idx="425">
                  <c:v>2.7958295515243821E-2</c:v>
                </c:pt>
                <c:pt idx="426">
                  <c:v>2.7958107315980613E-2</c:v>
                </c:pt>
                <c:pt idx="427">
                  <c:v>2.7957919106695553E-2</c:v>
                </c:pt>
                <c:pt idx="428">
                  <c:v>2.7957730887388083E-2</c:v>
                </c:pt>
                <c:pt idx="429">
                  <c:v>2.7957542658057152E-2</c:v>
                </c:pt>
                <c:pt idx="430">
                  <c:v>2.7957354418701969E-2</c:v>
                </c:pt>
                <c:pt idx="431">
                  <c:v>2.7957166169321788E-2</c:v>
                </c:pt>
                <c:pt idx="432">
                  <c:v>2.7956977909915991E-2</c:v>
                </c:pt>
                <c:pt idx="433">
                  <c:v>2.7956789640483176E-2</c:v>
                </c:pt>
                <c:pt idx="434">
                  <c:v>2.7956601361023382E-2</c:v>
                </c:pt>
                <c:pt idx="435">
                  <c:v>2.7956413071535326E-2</c:v>
                </c:pt>
                <c:pt idx="436">
                  <c:v>2.7956224772018149E-2</c:v>
                </c:pt>
                <c:pt idx="437">
                  <c:v>2.7956036462471228E-2</c:v>
                </c:pt>
                <c:pt idx="438">
                  <c:v>2.8238793106091075E-2</c:v>
                </c:pt>
                <c:pt idx="439">
                  <c:v>2.8969686531686183E-2</c:v>
                </c:pt>
                <c:pt idx="440">
                  <c:v>2.9700618891542695E-2</c:v>
                </c:pt>
                <c:pt idx="441">
                  <c:v>3.0131967317391331E-2</c:v>
                </c:pt>
                <c:pt idx="442">
                  <c:v>3.0135291332712442E-2</c:v>
                </c:pt>
                <c:pt idx="443">
                  <c:v>3.0138610836574851E-2</c:v>
                </c:pt>
                <c:pt idx="444">
                  <c:v>3.0141925838156988E-2</c:v>
                </c:pt>
                <c:pt idx="445">
                  <c:v>3.0145236346612075E-2</c:v>
                </c:pt>
                <c:pt idx="446">
                  <c:v>3.0148542371068662E-2</c:v>
                </c:pt>
                <c:pt idx="447">
                  <c:v>3.0151843920631333E-2</c:v>
                </c:pt>
                <c:pt idx="448">
                  <c:v>3.0155141004379164E-2</c:v>
                </c:pt>
                <c:pt idx="449">
                  <c:v>3.0158433631367072E-2</c:v>
                </c:pt>
                <c:pt idx="450">
                  <c:v>3.0161721810625566E-2</c:v>
                </c:pt>
                <c:pt idx="451">
                  <c:v>3.0165005551160289E-2</c:v>
                </c:pt>
                <c:pt idx="452">
                  <c:v>3.0168284861953422E-2</c:v>
                </c:pt>
                <c:pt idx="453">
                  <c:v>3.0171559751962111E-2</c:v>
                </c:pt>
                <c:pt idx="454">
                  <c:v>3.017483023012001E-2</c:v>
                </c:pt>
                <c:pt idx="455">
                  <c:v>3.0178096305335928E-2</c:v>
                </c:pt>
                <c:pt idx="456">
                  <c:v>3.0181357986495756E-2</c:v>
                </c:pt>
                <c:pt idx="457">
                  <c:v>3.0184615282460497E-2</c:v>
                </c:pt>
                <c:pt idx="458">
                  <c:v>3.0187868202068036E-2</c:v>
                </c:pt>
                <c:pt idx="459">
                  <c:v>3.0191116754132198E-2</c:v>
                </c:pt>
                <c:pt idx="460">
                  <c:v>3.0194360947443405E-2</c:v>
                </c:pt>
                <c:pt idx="461">
                  <c:v>3.0197600790767977E-2</c:v>
                </c:pt>
                <c:pt idx="462">
                  <c:v>3.0200836292849267E-2</c:v>
                </c:pt>
                <c:pt idx="463">
                  <c:v>3.0204067462407086E-2</c:v>
                </c:pt>
                <c:pt idx="464">
                  <c:v>3.0207294308137879E-2</c:v>
                </c:pt>
                <c:pt idx="465">
                  <c:v>3.0210516838714559E-2</c:v>
                </c:pt>
                <c:pt idx="466">
                  <c:v>3.0213735062787295E-2</c:v>
                </c:pt>
                <c:pt idx="467">
                  <c:v>3.0216948988983028E-2</c:v>
                </c:pt>
                <c:pt idx="468">
                  <c:v>3.0220158625905734E-2</c:v>
                </c:pt>
                <c:pt idx="469">
                  <c:v>3.022336398213607E-2</c:v>
                </c:pt>
                <c:pt idx="470">
                  <c:v>3.0226565066231899E-2</c:v>
                </c:pt>
                <c:pt idx="471">
                  <c:v>3.022976188672874E-2</c:v>
                </c:pt>
                <c:pt idx="472">
                  <c:v>3.0232954452139124E-2</c:v>
                </c:pt>
                <c:pt idx="473">
                  <c:v>3.0236142770952962E-2</c:v>
                </c:pt>
                <c:pt idx="474">
                  <c:v>3.0239326851637317E-2</c:v>
                </c:pt>
                <c:pt idx="475">
                  <c:v>3.0242506702637166E-2</c:v>
                </c:pt>
                <c:pt idx="476">
                  <c:v>3.0245682332374776E-2</c:v>
                </c:pt>
                <c:pt idx="477">
                  <c:v>3.0248853749250168E-2</c:v>
                </c:pt>
                <c:pt idx="478">
                  <c:v>3.0252020961641351E-2</c:v>
                </c:pt>
                <c:pt idx="479">
                  <c:v>3.0255183977903704E-2</c:v>
                </c:pt>
                <c:pt idx="480">
                  <c:v>3.0258342806370478E-2</c:v>
                </c:pt>
                <c:pt idx="481">
                  <c:v>3.0261497455353246E-2</c:v>
                </c:pt>
                <c:pt idx="482">
                  <c:v>3.0264647933141466E-2</c:v>
                </c:pt>
                <c:pt idx="483">
                  <c:v>3.026779424800281E-2</c:v>
                </c:pt>
                <c:pt idx="484">
                  <c:v>3.027093640818242E-2</c:v>
                </c:pt>
                <c:pt idx="485">
                  <c:v>3.0274074421904607E-2</c:v>
                </c:pt>
                <c:pt idx="486">
                  <c:v>3.0277208297371277E-2</c:v>
                </c:pt>
                <c:pt idx="487">
                  <c:v>3.0280338042763564E-2</c:v>
                </c:pt>
                <c:pt idx="488">
                  <c:v>3.0283463666239976E-2</c:v>
                </c:pt>
                <c:pt idx="489">
                  <c:v>3.0286585175938078E-2</c:v>
                </c:pt>
                <c:pt idx="490">
                  <c:v>3.0289702579974334E-2</c:v>
                </c:pt>
                <c:pt idx="491">
                  <c:v>3.0292815886443496E-2</c:v>
                </c:pt>
                <c:pt idx="492">
                  <c:v>3.029592510341908E-2</c:v>
                </c:pt>
                <c:pt idx="493">
                  <c:v>3.0299030238953438E-2</c:v>
                </c:pt>
                <c:pt idx="494">
                  <c:v>3.0302131301077742E-2</c:v>
                </c:pt>
                <c:pt idx="495">
                  <c:v>3.03052282978023E-2</c:v>
                </c:pt>
                <c:pt idx="496">
                  <c:v>3.0308321237116177E-2</c:v>
                </c:pt>
                <c:pt idx="497">
                  <c:v>3.0311410126987758E-2</c:v>
                </c:pt>
                <c:pt idx="498">
                  <c:v>3.0314494975364238E-2</c:v>
                </c:pt>
                <c:pt idx="499">
                  <c:v>3.0317575790172708E-2</c:v>
                </c:pt>
                <c:pt idx="500">
                  <c:v>3.032065257931851E-2</c:v>
                </c:pt>
                <c:pt idx="501">
                  <c:v>3.0323725350687274E-2</c:v>
                </c:pt>
                <c:pt idx="502">
                  <c:v>3.0326794112143909E-2</c:v>
                </c:pt>
                <c:pt idx="503">
                  <c:v>3.0329858871532146E-2</c:v>
                </c:pt>
                <c:pt idx="504">
                  <c:v>3.033291963667582E-2</c:v>
                </c:pt>
                <c:pt idx="505">
                  <c:v>3.0335976415378291E-2</c:v>
                </c:pt>
                <c:pt idx="506">
                  <c:v>3.0339029215422707E-2</c:v>
                </c:pt>
                <c:pt idx="507">
                  <c:v>3.0342078044571931E-2</c:v>
                </c:pt>
                <c:pt idx="508">
                  <c:v>3.0345122910568331E-2</c:v>
                </c:pt>
                <c:pt idx="509">
                  <c:v>3.0348163821134408E-2</c:v>
                </c:pt>
                <c:pt idx="510">
                  <c:v>3.035120078397301E-2</c:v>
                </c:pt>
                <c:pt idx="511">
                  <c:v>3.035423380676636E-2</c:v>
                </c:pt>
                <c:pt idx="512">
                  <c:v>3.0357262897176534E-2</c:v>
                </c:pt>
                <c:pt idx="513">
                  <c:v>3.0360288062846793E-2</c:v>
                </c:pt>
                <c:pt idx="514">
                  <c:v>3.0363309311399671E-2</c:v>
                </c:pt>
                <c:pt idx="515">
                  <c:v>3.0366326650438803E-2</c:v>
                </c:pt>
                <c:pt idx="516">
                  <c:v>3.0369340087547443E-2</c:v>
                </c:pt>
                <c:pt idx="517">
                  <c:v>3.0372349630289203E-2</c:v>
                </c:pt>
                <c:pt idx="518">
                  <c:v>3.0375355286208616E-2</c:v>
                </c:pt>
                <c:pt idx="519">
                  <c:v>3.0378357062830957E-2</c:v>
                </c:pt>
                <c:pt idx="520">
                  <c:v>3.0381354967661079E-2</c:v>
                </c:pt>
                <c:pt idx="521">
                  <c:v>3.0384349008185554E-2</c:v>
                </c:pt>
                <c:pt idx="522">
                  <c:v>3.0387339191870987E-2</c:v>
                </c:pt>
                <c:pt idx="523">
                  <c:v>3.0390325526164941E-2</c:v>
                </c:pt>
                <c:pt idx="524">
                  <c:v>3.0393308018495976E-2</c:v>
                </c:pt>
                <c:pt idx="525">
                  <c:v>3.0396286676273487E-2</c:v>
                </c:pt>
                <c:pt idx="526">
                  <c:v>3.0399261506887841E-2</c:v>
                </c:pt>
                <c:pt idx="527">
                  <c:v>3.0402232517710258E-2</c:v>
                </c:pt>
                <c:pt idx="528">
                  <c:v>3.0405199716092974E-2</c:v>
                </c:pt>
                <c:pt idx="529">
                  <c:v>3.0408163109369703E-2</c:v>
                </c:pt>
                <c:pt idx="530">
                  <c:v>3.0411122704855274E-2</c:v>
                </c:pt>
                <c:pt idx="531">
                  <c:v>3.0414078509845802E-2</c:v>
                </c:pt>
                <c:pt idx="532">
                  <c:v>3.0417030531618244E-2</c:v>
                </c:pt>
                <c:pt idx="533">
                  <c:v>3.0419978777431661E-2</c:v>
                </c:pt>
                <c:pt idx="534">
                  <c:v>3.0422923254526217E-2</c:v>
                </c:pt>
                <c:pt idx="535">
                  <c:v>3.0425863970123476E-2</c:v>
                </c:pt>
                <c:pt idx="536">
                  <c:v>3.0428800931426261E-2</c:v>
                </c:pt>
                <c:pt idx="537">
                  <c:v>3.0431734145620223E-2</c:v>
                </c:pt>
                <c:pt idx="538">
                  <c:v>3.0434663619871152E-2</c:v>
                </c:pt>
                <c:pt idx="539">
                  <c:v>3.0437589361328045E-2</c:v>
                </c:pt>
                <c:pt idx="540">
                  <c:v>3.0440511377120224E-2</c:v>
                </c:pt>
                <c:pt idx="541">
                  <c:v>3.0443429674360058E-2</c:v>
                </c:pt>
                <c:pt idx="542">
                  <c:v>3.0446344260141422E-2</c:v>
                </c:pt>
                <c:pt idx="543">
                  <c:v>3.0449255141539601E-2</c:v>
                </c:pt>
                <c:pt idx="544">
                  <c:v>3.0452162325613086E-2</c:v>
                </c:pt>
                <c:pt idx="545">
                  <c:v>3.0455065819401259E-2</c:v>
                </c:pt>
                <c:pt idx="546">
                  <c:v>3.04579656299265E-2</c:v>
                </c:pt>
                <c:pt idx="547">
                  <c:v>3.0460861764192704E-2</c:v>
                </c:pt>
                <c:pt idx="548">
                  <c:v>3.046375422918635E-2</c:v>
                </c:pt>
                <c:pt idx="549">
                  <c:v>3.0466643031876676E-2</c:v>
                </c:pt>
                <c:pt idx="550">
                  <c:v>3.0469528179214618E-2</c:v>
                </c:pt>
                <c:pt idx="551">
                  <c:v>3.0472409678133298E-2</c:v>
                </c:pt>
                <c:pt idx="552">
                  <c:v>3.047528753554956E-2</c:v>
                </c:pt>
                <c:pt idx="553">
                  <c:v>3.0478161758361249E-2</c:v>
                </c:pt>
                <c:pt idx="554">
                  <c:v>3.0481032353450201E-2</c:v>
                </c:pt>
                <c:pt idx="555">
                  <c:v>3.0483899327679895E-2</c:v>
                </c:pt>
                <c:pt idx="556">
                  <c:v>3.0486762687896494E-2</c:v>
                </c:pt>
                <c:pt idx="557">
                  <c:v>3.0489622440929863E-2</c:v>
                </c:pt>
                <c:pt idx="558">
                  <c:v>3.0492478593591617E-2</c:v>
                </c:pt>
                <c:pt idx="559">
                  <c:v>3.0495331152676951E-2</c:v>
                </c:pt>
                <c:pt idx="560">
                  <c:v>3.0498180124963633E-2</c:v>
                </c:pt>
                <c:pt idx="561">
                  <c:v>3.0501025517212184E-2</c:v>
                </c:pt>
                <c:pt idx="562">
                  <c:v>3.0503867336166911E-2</c:v>
                </c:pt>
                <c:pt idx="563">
                  <c:v>3.0506705588554197E-2</c:v>
                </c:pt>
                <c:pt idx="564">
                  <c:v>3.0509540281084341E-2</c:v>
                </c:pt>
                <c:pt idx="565">
                  <c:v>3.0512371420450633E-2</c:v>
                </c:pt>
                <c:pt idx="566">
                  <c:v>3.0515199013329167E-2</c:v>
                </c:pt>
                <c:pt idx="567">
                  <c:v>3.0518023066379758E-2</c:v>
                </c:pt>
                <c:pt idx="568">
                  <c:v>3.0520843586245558E-2</c:v>
                </c:pt>
                <c:pt idx="569">
                  <c:v>3.0523660579552882E-2</c:v>
                </c:pt>
                <c:pt idx="570">
                  <c:v>3.0526474052911937E-2</c:v>
                </c:pt>
                <c:pt idx="571">
                  <c:v>3.0529284012915579E-2</c:v>
                </c:pt>
                <c:pt idx="572">
                  <c:v>3.0532090466140936E-2</c:v>
                </c:pt>
                <c:pt idx="573">
                  <c:v>3.0534893419148508E-2</c:v>
                </c:pt>
                <c:pt idx="574">
                  <c:v>3.0537692878482597E-2</c:v>
                </c:pt>
                <c:pt idx="575">
                  <c:v>3.0540488850670604E-2</c:v>
                </c:pt>
                <c:pt idx="576">
                  <c:v>3.0543281342224574E-2</c:v>
                </c:pt>
                <c:pt idx="577">
                  <c:v>3.0546070359639542E-2</c:v>
                </c:pt>
                <c:pt idx="578">
                  <c:v>3.0548855909395364E-2</c:v>
                </c:pt>
                <c:pt idx="579">
                  <c:v>3.0551637997954333E-2</c:v>
                </c:pt>
                <c:pt idx="580">
                  <c:v>3.0554416631763913E-2</c:v>
                </c:pt>
                <c:pt idx="581">
                  <c:v>3.0557191817255028E-2</c:v>
                </c:pt>
                <c:pt idx="582">
                  <c:v>3.0559963560843572E-2</c:v>
                </c:pt>
                <c:pt idx="583">
                  <c:v>3.0562731868927783E-2</c:v>
                </c:pt>
                <c:pt idx="584">
                  <c:v>3.0565496747891243E-2</c:v>
                </c:pt>
                <c:pt idx="585">
                  <c:v>3.0568258204101958E-2</c:v>
                </c:pt>
                <c:pt idx="586">
                  <c:v>3.057101624391147E-2</c:v>
                </c:pt>
                <c:pt idx="587">
                  <c:v>3.0573770873655606E-2</c:v>
                </c:pt>
                <c:pt idx="588">
                  <c:v>3.0576522099655473E-2</c:v>
                </c:pt>
                <c:pt idx="589">
                  <c:v>3.0579269928215299E-2</c:v>
                </c:pt>
                <c:pt idx="590">
                  <c:v>3.0582014365624577E-2</c:v>
                </c:pt>
                <c:pt idx="591">
                  <c:v>3.0584755418156945E-2</c:v>
                </c:pt>
                <c:pt idx="592">
                  <c:v>3.0587493092070876E-2</c:v>
                </c:pt>
                <c:pt idx="593">
                  <c:v>3.0590227393609521E-2</c:v>
                </c:pt>
                <c:pt idx="594">
                  <c:v>3.0592958328999997E-2</c:v>
                </c:pt>
                <c:pt idx="595">
                  <c:v>3.0595685904454096E-2</c:v>
                </c:pt>
                <c:pt idx="596">
                  <c:v>3.0598410126169266E-2</c:v>
                </c:pt>
                <c:pt idx="597">
                  <c:v>3.0601131000327412E-2</c:v>
                </c:pt>
                <c:pt idx="598">
                  <c:v>3.0603848533094471E-2</c:v>
                </c:pt>
                <c:pt idx="599">
                  <c:v>3.060656273062207E-2</c:v>
                </c:pt>
                <c:pt idx="600">
                  <c:v>3.0609273599046253E-2</c:v>
                </c:pt>
                <c:pt idx="601">
                  <c:v>3.0611981144488692E-2</c:v>
                </c:pt>
                <c:pt idx="602">
                  <c:v>3.0614685373055155E-2</c:v>
                </c:pt>
                <c:pt idx="603">
                  <c:v>3.0617386290837094E-2</c:v>
                </c:pt>
                <c:pt idx="604">
                  <c:v>3.0620083903910807E-2</c:v>
                </c:pt>
                <c:pt idx="605">
                  <c:v>3.0622778218338139E-2</c:v>
                </c:pt>
                <c:pt idx="606">
                  <c:v>3.0625469240165286E-2</c:v>
                </c:pt>
                <c:pt idx="607">
                  <c:v>3.0628156975424384E-2</c:v>
                </c:pt>
                <c:pt idx="608">
                  <c:v>3.0630841430132571E-2</c:v>
                </c:pt>
                <c:pt idx="609">
                  <c:v>3.0633522610292584E-2</c:v>
                </c:pt>
                <c:pt idx="610">
                  <c:v>3.0636200521892094E-2</c:v>
                </c:pt>
                <c:pt idx="611">
                  <c:v>3.0638875170904283E-2</c:v>
                </c:pt>
                <c:pt idx="612">
                  <c:v>3.0641546563288269E-2</c:v>
                </c:pt>
                <c:pt idx="613">
                  <c:v>3.0644214704988133E-2</c:v>
                </c:pt>
                <c:pt idx="614">
                  <c:v>3.0646879601933387E-2</c:v>
                </c:pt>
                <c:pt idx="615">
                  <c:v>3.0649541260039465E-2</c:v>
                </c:pt>
                <c:pt idx="616">
                  <c:v>3.0652199685207902E-2</c:v>
                </c:pt>
                <c:pt idx="617">
                  <c:v>3.0654854883325054E-2</c:v>
                </c:pt>
                <c:pt idx="618">
                  <c:v>3.0657506860262883E-2</c:v>
                </c:pt>
                <c:pt idx="619">
                  <c:v>3.0660155621880177E-2</c:v>
                </c:pt>
                <c:pt idx="620">
                  <c:v>3.0662801174020315E-2</c:v>
                </c:pt>
                <c:pt idx="621">
                  <c:v>3.0665443522513783E-2</c:v>
                </c:pt>
                <c:pt idx="622">
                  <c:v>3.0668082673175969E-2</c:v>
                </c:pt>
                <c:pt idx="623">
                  <c:v>3.0670718631808001E-2</c:v>
                </c:pt>
                <c:pt idx="624">
                  <c:v>3.0673351404198339E-2</c:v>
                </c:pt>
                <c:pt idx="625">
                  <c:v>3.067598099611989E-2</c:v>
                </c:pt>
                <c:pt idx="626">
                  <c:v>3.0678607413332556E-2</c:v>
                </c:pt>
                <c:pt idx="627">
                  <c:v>3.0681230661582543E-2</c:v>
                </c:pt>
                <c:pt idx="628">
                  <c:v>3.0683850746600905E-2</c:v>
                </c:pt>
                <c:pt idx="629">
                  <c:v>3.0686467674106654E-2</c:v>
                </c:pt>
                <c:pt idx="630">
                  <c:v>3.0689081449803431E-2</c:v>
                </c:pt>
                <c:pt idx="631">
                  <c:v>3.0691692079382084E-2</c:v>
                </c:pt>
                <c:pt idx="632">
                  <c:v>3.0694299568519802E-2</c:v>
                </c:pt>
                <c:pt idx="633">
                  <c:v>3.0696903922879409E-2</c:v>
                </c:pt>
                <c:pt idx="634">
                  <c:v>3.0699505148110547E-2</c:v>
                </c:pt>
                <c:pt idx="635">
                  <c:v>3.0702103249849629E-2</c:v>
                </c:pt>
                <c:pt idx="636">
                  <c:v>3.0704698233719081E-2</c:v>
                </c:pt>
                <c:pt idx="637">
                  <c:v>3.0707290105327713E-2</c:v>
                </c:pt>
                <c:pt idx="638">
                  <c:v>3.0709878870271524E-2</c:v>
                </c:pt>
                <c:pt idx="639">
                  <c:v>3.0712464534132507E-2</c:v>
                </c:pt>
                <c:pt idx="640">
                  <c:v>3.0715047102479354E-2</c:v>
                </c:pt>
                <c:pt idx="641">
                  <c:v>3.0717626580868431E-2</c:v>
                </c:pt>
                <c:pt idx="642">
                  <c:v>3.0720202974840797E-2</c:v>
                </c:pt>
                <c:pt idx="643">
                  <c:v>3.0722776289926149E-2</c:v>
                </c:pt>
                <c:pt idx="644">
                  <c:v>3.072534653163999E-2</c:v>
                </c:pt>
                <c:pt idx="645">
                  <c:v>3.0727913705485107E-2</c:v>
                </c:pt>
                <c:pt idx="646">
                  <c:v>3.0730477816951138E-2</c:v>
                </c:pt>
                <c:pt idx="647">
                  <c:v>3.0733038871513945E-2</c:v>
                </c:pt>
                <c:pt idx="648">
                  <c:v>3.0735596874637151E-2</c:v>
                </c:pt>
                <c:pt idx="649">
                  <c:v>3.0738151831771462E-2</c:v>
                </c:pt>
                <c:pt idx="650">
                  <c:v>3.0740703748354029E-2</c:v>
                </c:pt>
                <c:pt idx="651">
                  <c:v>3.0743252629808794E-2</c:v>
                </c:pt>
                <c:pt idx="652">
                  <c:v>3.0745798481547737E-2</c:v>
                </c:pt>
                <c:pt idx="653">
                  <c:v>3.0748341308969838E-2</c:v>
                </c:pt>
                <c:pt idx="654">
                  <c:v>3.0750881117459949E-2</c:v>
                </c:pt>
                <c:pt idx="655">
                  <c:v>3.0753417912392264E-2</c:v>
                </c:pt>
                <c:pt idx="656">
                  <c:v>3.0755951699126486E-2</c:v>
                </c:pt>
                <c:pt idx="657">
                  <c:v>3.0758482483010378E-2</c:v>
                </c:pt>
                <c:pt idx="658">
                  <c:v>3.0761010269379E-2</c:v>
                </c:pt>
                <c:pt idx="659">
                  <c:v>3.0763535063554469E-2</c:v>
                </c:pt>
                <c:pt idx="660">
                  <c:v>3.0766056870846846E-2</c:v>
                </c:pt>
                <c:pt idx="661">
                  <c:v>3.076857569655329E-2</c:v>
                </c:pt>
                <c:pt idx="662">
                  <c:v>3.0771091545957783E-2</c:v>
                </c:pt>
                <c:pt idx="663">
                  <c:v>3.0773604424333342E-2</c:v>
                </c:pt>
                <c:pt idx="664">
                  <c:v>3.0776114336939522E-2</c:v>
                </c:pt>
                <c:pt idx="665">
                  <c:v>3.0778621289023231E-2</c:v>
                </c:pt>
                <c:pt idx="666">
                  <c:v>3.0781125285819829E-2</c:v>
                </c:pt>
                <c:pt idx="667">
                  <c:v>3.07836263325518E-2</c:v>
                </c:pt>
                <c:pt idx="668">
                  <c:v>3.0786124434429765E-2</c:v>
                </c:pt>
                <c:pt idx="669">
                  <c:v>3.07886195966511E-2</c:v>
                </c:pt>
                <c:pt idx="670">
                  <c:v>3.0791111824402341E-2</c:v>
                </c:pt>
                <c:pt idx="671">
                  <c:v>3.0793601122856756E-2</c:v>
                </c:pt>
                <c:pt idx="672">
                  <c:v>3.0796087497176116E-2</c:v>
                </c:pt>
                <c:pt idx="673">
                  <c:v>3.0798570952509235E-2</c:v>
                </c:pt>
                <c:pt idx="674">
                  <c:v>3.0801051493994092E-2</c:v>
                </c:pt>
                <c:pt idx="675">
                  <c:v>3.0803529126755477E-2</c:v>
                </c:pt>
                <c:pt idx="676">
                  <c:v>3.0806003855906899E-2</c:v>
                </c:pt>
                <c:pt idx="677">
                  <c:v>3.0808475686549222E-2</c:v>
                </c:pt>
                <c:pt idx="678">
                  <c:v>3.0810944623771968E-2</c:v>
                </c:pt>
                <c:pt idx="679">
                  <c:v>3.0813410672652804E-2</c:v>
                </c:pt>
                <c:pt idx="680">
                  <c:v>3.0815873838257065E-2</c:v>
                </c:pt>
                <c:pt idx="681">
                  <c:v>3.0818334125637909E-2</c:v>
                </c:pt>
                <c:pt idx="682">
                  <c:v>3.0820791539837866E-2</c:v>
                </c:pt>
                <c:pt idx="683">
                  <c:v>3.0823246085886956E-2</c:v>
                </c:pt>
                <c:pt idx="684">
                  <c:v>3.0825697768803947E-2</c:v>
                </c:pt>
                <c:pt idx="685">
                  <c:v>3.0828146593594289E-2</c:v>
                </c:pt>
                <c:pt idx="686">
                  <c:v>3.0830592565254073E-2</c:v>
                </c:pt>
                <c:pt idx="687">
                  <c:v>3.0833035688766251E-2</c:v>
                </c:pt>
                <c:pt idx="688">
                  <c:v>3.0835475969103004E-2</c:v>
                </c:pt>
                <c:pt idx="689">
                  <c:v>3.0837913411224025E-2</c:v>
                </c:pt>
                <c:pt idx="690">
                  <c:v>3.0840348020078252E-2</c:v>
                </c:pt>
                <c:pt idx="691">
                  <c:v>3.0842779800602804E-2</c:v>
                </c:pt>
                <c:pt idx="692">
                  <c:v>3.0845208757723709E-2</c:v>
                </c:pt>
                <c:pt idx="693">
                  <c:v>3.0847634896354736E-2</c:v>
                </c:pt>
                <c:pt idx="694">
                  <c:v>3.0850058221399124E-2</c:v>
                </c:pt>
                <c:pt idx="695">
                  <c:v>3.0852478737748296E-2</c:v>
                </c:pt>
                <c:pt idx="696">
                  <c:v>3.0854896450282613E-2</c:v>
                </c:pt>
                <c:pt idx="697">
                  <c:v>3.0857311363870682E-2</c:v>
                </c:pt>
                <c:pt idx="698">
                  <c:v>3.0859723483370221E-2</c:v>
                </c:pt>
                <c:pt idx="699">
                  <c:v>3.0862132813627756E-2</c:v>
                </c:pt>
                <c:pt idx="700">
                  <c:v>3.0864539359478489E-2</c:v>
                </c:pt>
                <c:pt idx="701">
                  <c:v>3.0866943125746307E-2</c:v>
                </c:pt>
                <c:pt idx="702">
                  <c:v>3.0869344117244017E-2</c:v>
                </c:pt>
                <c:pt idx="703">
                  <c:v>3.0871742338773638E-2</c:v>
                </c:pt>
                <c:pt idx="704">
                  <c:v>3.0874137795125982E-2</c:v>
                </c:pt>
                <c:pt idx="705">
                  <c:v>3.0876530491080169E-2</c:v>
                </c:pt>
                <c:pt idx="706">
                  <c:v>3.0878920431405249E-2</c:v>
                </c:pt>
                <c:pt idx="707">
                  <c:v>3.0881307620858726E-2</c:v>
                </c:pt>
                <c:pt idx="708">
                  <c:v>3.0883692064187795E-2</c:v>
                </c:pt>
                <c:pt idx="709">
                  <c:v>3.0886073766128039E-2</c:v>
                </c:pt>
                <c:pt idx="710">
                  <c:v>3.0888452731403931E-2</c:v>
                </c:pt>
                <c:pt idx="711">
                  <c:v>3.0890828964729944E-2</c:v>
                </c:pt>
                <c:pt idx="712">
                  <c:v>3.0893202470809508E-2</c:v>
                </c:pt>
                <c:pt idx="713">
                  <c:v>3.0895573254334948E-2</c:v>
                </c:pt>
                <c:pt idx="714">
                  <c:v>3.0897941319987784E-2</c:v>
                </c:pt>
                <c:pt idx="715">
                  <c:v>3.090030667243911E-2</c:v>
                </c:pt>
                <c:pt idx="716">
                  <c:v>3.0902669316349225E-2</c:v>
                </c:pt>
                <c:pt idx="717">
                  <c:v>3.0905029256368077E-2</c:v>
                </c:pt>
                <c:pt idx="718">
                  <c:v>3.0907386497134211E-2</c:v>
                </c:pt>
                <c:pt idx="719">
                  <c:v>3.0909741043276047E-2</c:v>
                </c:pt>
                <c:pt idx="720">
                  <c:v>3.0912092899411561E-2</c:v>
                </c:pt>
                <c:pt idx="721">
                  <c:v>3.091444207014787E-2</c:v>
                </c:pt>
                <c:pt idx="722">
                  <c:v>3.0916788560082085E-2</c:v>
                </c:pt>
                <c:pt idx="723">
                  <c:v>3.0919132373799924E-2</c:v>
                </c:pt>
                <c:pt idx="724">
                  <c:v>3.092147351587755E-2</c:v>
                </c:pt>
                <c:pt idx="725">
                  <c:v>3.0923811990880117E-2</c:v>
                </c:pt>
                <c:pt idx="726">
                  <c:v>3.0926147803362797E-2</c:v>
                </c:pt>
                <c:pt idx="727">
                  <c:v>3.0928480957870284E-2</c:v>
                </c:pt>
                <c:pt idx="728">
                  <c:v>3.0930811458936561E-2</c:v>
                </c:pt>
                <c:pt idx="729">
                  <c:v>3.0933139311085715E-2</c:v>
                </c:pt>
                <c:pt idx="730">
                  <c:v>3.0935464518831546E-2</c:v>
                </c:pt>
                <c:pt idx="731">
                  <c:v>3.0937787086677524E-2</c:v>
                </c:pt>
                <c:pt idx="732">
                  <c:v>3.0940107019116564E-2</c:v>
                </c:pt>
                <c:pt idx="733">
                  <c:v>3.0942424320631916E-2</c:v>
                </c:pt>
                <c:pt idx="734">
                  <c:v>3.0944738995696417E-2</c:v>
                </c:pt>
                <c:pt idx="735">
                  <c:v>3.0947051048773124E-2</c:v>
                </c:pt>
                <c:pt idx="736">
                  <c:v>3.0949360484313983E-2</c:v>
                </c:pt>
                <c:pt idx="737">
                  <c:v>3.0951667306762187E-2</c:v>
                </c:pt>
                <c:pt idx="738">
                  <c:v>3.0953971520549812E-2</c:v>
                </c:pt>
                <c:pt idx="739">
                  <c:v>3.0956273130099642E-2</c:v>
                </c:pt>
                <c:pt idx="740">
                  <c:v>3.0958572139823833E-2</c:v>
                </c:pt>
                <c:pt idx="741">
                  <c:v>3.0960868554125262E-2</c:v>
                </c:pt>
                <c:pt idx="742">
                  <c:v>3.0963162377396589E-2</c:v>
                </c:pt>
                <c:pt idx="743">
                  <c:v>3.0965453614020425E-2</c:v>
                </c:pt>
                <c:pt idx="744">
                  <c:v>3.0967742268369181E-2</c:v>
                </c:pt>
                <c:pt idx="745">
                  <c:v>3.0970028344805927E-2</c:v>
                </c:pt>
                <c:pt idx="746">
                  <c:v>3.0972311847684422E-2</c:v>
                </c:pt>
                <c:pt idx="747">
                  <c:v>3.0974592781347669E-2</c:v>
                </c:pt>
                <c:pt idx="748">
                  <c:v>3.0976871150128867E-2</c:v>
                </c:pt>
                <c:pt idx="749">
                  <c:v>3.0979146958352147E-2</c:v>
                </c:pt>
                <c:pt idx="750">
                  <c:v>3.098142021033165E-2</c:v>
                </c:pt>
                <c:pt idx="751">
                  <c:v>3.098369091037198E-2</c:v>
                </c:pt>
                <c:pt idx="752">
                  <c:v>3.0985959062767628E-2</c:v>
                </c:pt>
                <c:pt idx="753">
                  <c:v>3.0988224671803739E-2</c:v>
                </c:pt>
                <c:pt idx="754">
                  <c:v>3.0990487741756063E-2</c:v>
                </c:pt>
                <c:pt idx="755">
                  <c:v>3.0992748276890358E-2</c:v>
                </c:pt>
                <c:pt idx="756">
                  <c:v>3.0995006281463254E-2</c:v>
                </c:pt>
                <c:pt idx="757">
                  <c:v>3.0997261759721503E-2</c:v>
                </c:pt>
                <c:pt idx="758">
                  <c:v>3.0999514715902513E-2</c:v>
                </c:pt>
                <c:pt idx="759">
                  <c:v>3.100176515423422E-2</c:v>
                </c:pt>
                <c:pt idx="760">
                  <c:v>3.100401307893506E-2</c:v>
                </c:pt>
                <c:pt idx="761">
                  <c:v>3.1006258494214001E-2</c:v>
                </c:pt>
                <c:pt idx="762">
                  <c:v>3.1008501404270944E-2</c:v>
                </c:pt>
                <c:pt idx="763">
                  <c:v>3.1010741813295835E-2</c:v>
                </c:pt>
                <c:pt idx="764">
                  <c:v>3.1012979725470055E-2</c:v>
                </c:pt>
                <c:pt idx="765">
                  <c:v>3.1015215144964949E-2</c:v>
                </c:pt>
                <c:pt idx="766">
                  <c:v>3.1017448075943164E-2</c:v>
                </c:pt>
                <c:pt idx="767">
                  <c:v>3.1019678522557621E-2</c:v>
                </c:pt>
                <c:pt idx="768">
                  <c:v>3.1021906488951815E-2</c:v>
                </c:pt>
                <c:pt idx="769">
                  <c:v>3.1024131979260881E-2</c:v>
                </c:pt>
                <c:pt idx="770">
                  <c:v>3.1026354997610105E-2</c:v>
                </c:pt>
                <c:pt idx="771">
                  <c:v>3.1028575548116319E-2</c:v>
                </c:pt>
                <c:pt idx="772">
                  <c:v>3.1030793634885416E-2</c:v>
                </c:pt>
                <c:pt idx="773">
                  <c:v>3.1033009262016603E-2</c:v>
                </c:pt>
                <c:pt idx="774">
                  <c:v>3.1035222433598388E-2</c:v>
                </c:pt>
                <c:pt idx="775">
                  <c:v>3.1037433153711165E-2</c:v>
                </c:pt>
                <c:pt idx="776">
                  <c:v>3.1039641426425069E-2</c:v>
                </c:pt>
                <c:pt idx="777">
                  <c:v>3.1041847255802311E-2</c:v>
                </c:pt>
                <c:pt idx="778">
                  <c:v>3.1044050645895799E-2</c:v>
                </c:pt>
                <c:pt idx="779">
                  <c:v>3.104625160074961E-2</c:v>
                </c:pt>
                <c:pt idx="780">
                  <c:v>3.1048450124398511E-2</c:v>
                </c:pt>
                <c:pt idx="781">
                  <c:v>3.1050646220868772E-2</c:v>
                </c:pt>
                <c:pt idx="782">
                  <c:v>3.1052839894177616E-2</c:v>
                </c:pt>
                <c:pt idx="783">
                  <c:v>3.1055031148332989E-2</c:v>
                </c:pt>
                <c:pt idx="784">
                  <c:v>3.1057219987334721E-2</c:v>
                </c:pt>
                <c:pt idx="785">
                  <c:v>3.1059406415173955E-2</c:v>
                </c:pt>
                <c:pt idx="786">
                  <c:v>3.1061590435831645E-2</c:v>
                </c:pt>
                <c:pt idx="787">
                  <c:v>3.1063772053281639E-2</c:v>
                </c:pt>
                <c:pt idx="788">
                  <c:v>3.106595127148799E-2</c:v>
                </c:pt>
                <c:pt idx="789">
                  <c:v>3.1068128094406754E-2</c:v>
                </c:pt>
                <c:pt idx="790">
                  <c:v>3.1070302525984434E-2</c:v>
                </c:pt>
                <c:pt idx="791">
                  <c:v>3.1072474570159818E-2</c:v>
                </c:pt>
                <c:pt idx="792">
                  <c:v>3.1074644230862515E-2</c:v>
                </c:pt>
                <c:pt idx="793">
                  <c:v>3.107681151201341E-2</c:v>
                </c:pt>
                <c:pt idx="794">
                  <c:v>3.1078976417524998E-2</c:v>
                </c:pt>
                <c:pt idx="795">
                  <c:v>3.1081138951301227E-2</c:v>
                </c:pt>
                <c:pt idx="796">
                  <c:v>3.1083299117237485E-2</c:v>
                </c:pt>
                <c:pt idx="797">
                  <c:v>3.1085456919220808E-2</c:v>
                </c:pt>
                <c:pt idx="798">
                  <c:v>3.1087612361129165E-2</c:v>
                </c:pt>
                <c:pt idx="799">
                  <c:v>3.1089765446832503E-2</c:v>
                </c:pt>
                <c:pt idx="800">
                  <c:v>3.1091916180192424E-2</c:v>
                </c:pt>
                <c:pt idx="801">
                  <c:v>3.1094064565061544E-2</c:v>
                </c:pt>
                <c:pt idx="802">
                  <c:v>3.1096210605284565E-2</c:v>
                </c:pt>
                <c:pt idx="803">
                  <c:v>3.1098354304697769E-2</c:v>
                </c:pt>
                <c:pt idx="804">
                  <c:v>3.1100495667128941E-2</c:v>
                </c:pt>
                <c:pt idx="805">
                  <c:v>3.1102634696397163E-2</c:v>
                </c:pt>
                <c:pt idx="806">
                  <c:v>3.1104771396314054E-2</c:v>
                </c:pt>
                <c:pt idx="807">
                  <c:v>3.1106905770682182E-2</c:v>
                </c:pt>
                <c:pt idx="808">
                  <c:v>3.1109037823296267E-2</c:v>
                </c:pt>
                <c:pt idx="809">
                  <c:v>3.1111167557942642E-2</c:v>
                </c:pt>
                <c:pt idx="810">
                  <c:v>3.1113294978399143E-2</c:v>
                </c:pt>
                <c:pt idx="811">
                  <c:v>3.1115420088435691E-2</c:v>
                </c:pt>
                <c:pt idx="812">
                  <c:v>3.1117542891814395E-2</c:v>
                </c:pt>
                <c:pt idx="813">
                  <c:v>3.1119663392288506E-2</c:v>
                </c:pt>
                <c:pt idx="814">
                  <c:v>3.1121781593603244E-2</c:v>
                </c:pt>
                <c:pt idx="815">
                  <c:v>3.1123897499496119E-2</c:v>
                </c:pt>
                <c:pt idx="816">
                  <c:v>3.1126011113696284E-2</c:v>
                </c:pt>
                <c:pt idx="817">
                  <c:v>3.1128122439924848E-2</c:v>
                </c:pt>
                <c:pt idx="818">
                  <c:v>3.1130231481894744E-2</c:v>
                </c:pt>
                <c:pt idx="819">
                  <c:v>3.1132338243311086E-2</c:v>
                </c:pt>
                <c:pt idx="820">
                  <c:v>3.1134442727870814E-2</c:v>
                </c:pt>
                <c:pt idx="821">
                  <c:v>3.1136544939263343E-2</c:v>
                </c:pt>
                <c:pt idx="822">
                  <c:v>3.1138644881169561E-2</c:v>
                </c:pt>
                <c:pt idx="823">
                  <c:v>3.114074255726201E-2</c:v>
                </c:pt>
                <c:pt idx="824">
                  <c:v>3.1142837971206868E-2</c:v>
                </c:pt>
                <c:pt idx="825">
                  <c:v>3.114493112666054E-2</c:v>
                </c:pt>
                <c:pt idx="826">
                  <c:v>3.1147022027273232E-2</c:v>
                </c:pt>
                <c:pt idx="827">
                  <c:v>3.114911067668576E-2</c:v>
                </c:pt>
                <c:pt idx="828">
                  <c:v>3.1151197078532172E-2</c:v>
                </c:pt>
                <c:pt idx="829">
                  <c:v>3.1153281236438943E-2</c:v>
                </c:pt>
                <c:pt idx="830">
                  <c:v>3.1155363154023265E-2</c:v>
                </c:pt>
                <c:pt idx="831">
                  <c:v>3.1157442834895705E-2</c:v>
                </c:pt>
                <c:pt idx="832">
                  <c:v>3.1159520282659656E-2</c:v>
                </c:pt>
                <c:pt idx="833">
                  <c:v>3.1161595500908718E-2</c:v>
                </c:pt>
                <c:pt idx="834">
                  <c:v>3.1163668493231017E-2</c:v>
                </c:pt>
                <c:pt idx="835">
                  <c:v>3.1165739263205445E-2</c:v>
                </c:pt>
                <c:pt idx="836">
                  <c:v>3.1167807814403897E-2</c:v>
                </c:pt>
                <c:pt idx="837">
                  <c:v>3.1169874150390801E-2</c:v>
                </c:pt>
                <c:pt idx="838">
                  <c:v>3.1171938274722429E-2</c:v>
                </c:pt>
                <c:pt idx="839">
                  <c:v>3.1174000190947692E-2</c:v>
                </c:pt>
                <c:pt idx="840">
                  <c:v>3.1176059902608102E-2</c:v>
                </c:pt>
                <c:pt idx="841">
                  <c:v>3.117811741323679E-2</c:v>
                </c:pt>
                <c:pt idx="842">
                  <c:v>3.1180172726360623E-2</c:v>
                </c:pt>
                <c:pt idx="843">
                  <c:v>3.1182225845497499E-2</c:v>
                </c:pt>
                <c:pt idx="844">
                  <c:v>3.1184276774159633E-2</c:v>
                </c:pt>
                <c:pt idx="845">
                  <c:v>3.1186325515849676E-2</c:v>
                </c:pt>
                <c:pt idx="846">
                  <c:v>3.1188372074064458E-2</c:v>
                </c:pt>
                <c:pt idx="847">
                  <c:v>3.1190416452292646E-2</c:v>
                </c:pt>
                <c:pt idx="848">
                  <c:v>3.1192458654015098E-2</c:v>
                </c:pt>
                <c:pt idx="849">
                  <c:v>3.1194498682706406E-2</c:v>
                </c:pt>
                <c:pt idx="850">
                  <c:v>3.1196536541832683E-2</c:v>
                </c:pt>
                <c:pt idx="851">
                  <c:v>3.1198572234852631E-2</c:v>
                </c:pt>
                <c:pt idx="852">
                  <c:v>3.1200605765218919E-2</c:v>
                </c:pt>
                <c:pt idx="853">
                  <c:v>3.1202637136375652E-2</c:v>
                </c:pt>
                <c:pt idx="854">
                  <c:v>3.1204666351759999E-2</c:v>
                </c:pt>
                <c:pt idx="855">
                  <c:v>3.1206693414801607E-2</c:v>
                </c:pt>
                <c:pt idx="856">
                  <c:v>3.1208718328923652E-2</c:v>
                </c:pt>
                <c:pt idx="857">
                  <c:v>3.1210741097540934E-2</c:v>
                </c:pt>
                <c:pt idx="858">
                  <c:v>3.1212761724061708E-2</c:v>
                </c:pt>
                <c:pt idx="859">
                  <c:v>3.121478021188661E-2</c:v>
                </c:pt>
                <c:pt idx="860">
                  <c:v>3.1216796564409992E-2</c:v>
                </c:pt>
                <c:pt idx="861">
                  <c:v>3.1218810785017918E-2</c:v>
                </c:pt>
                <c:pt idx="862">
                  <c:v>3.1220822877089747E-2</c:v>
                </c:pt>
                <c:pt idx="863">
                  <c:v>3.1222832843998009E-2</c:v>
                </c:pt>
                <c:pt idx="864">
                  <c:v>3.1224840689107317E-2</c:v>
                </c:pt>
                <c:pt idx="865">
                  <c:v>3.1226846415776298E-2</c:v>
                </c:pt>
                <c:pt idx="866">
                  <c:v>3.1228850027355204E-2</c:v>
                </c:pt>
                <c:pt idx="867">
                  <c:v>3.1230851527188502E-2</c:v>
                </c:pt>
                <c:pt idx="868">
                  <c:v>3.1232850918612453E-2</c:v>
                </c:pt>
                <c:pt idx="869">
                  <c:v>3.1234848204957342E-2</c:v>
                </c:pt>
                <c:pt idx="870">
                  <c:v>3.1236843389545629E-2</c:v>
                </c:pt>
                <c:pt idx="871">
                  <c:v>3.1238836475693314E-2</c:v>
                </c:pt>
                <c:pt idx="872">
                  <c:v>3.1240827466709219E-2</c:v>
                </c:pt>
                <c:pt idx="873">
                  <c:v>3.1242816365895012E-2</c:v>
                </c:pt>
                <c:pt idx="874">
                  <c:v>3.1244803176545738E-2</c:v>
                </c:pt>
                <c:pt idx="875">
                  <c:v>3.1246787901949215E-2</c:v>
                </c:pt>
                <c:pt idx="876">
                  <c:v>3.1248770545386936E-2</c:v>
                </c:pt>
                <c:pt idx="877">
                  <c:v>3.1250751110132771E-2</c:v>
                </c:pt>
                <c:pt idx="878">
                  <c:v>3.1252729599454659E-2</c:v>
                </c:pt>
                <c:pt idx="879">
                  <c:v>3.125470601661267E-2</c:v>
                </c:pt>
                <c:pt idx="880">
                  <c:v>3.1256680364860387E-2</c:v>
                </c:pt>
                <c:pt idx="881">
                  <c:v>3.1258652647445019E-2</c:v>
                </c:pt>
                <c:pt idx="882">
                  <c:v>3.1260622867606398E-2</c:v>
                </c:pt>
                <c:pt idx="883">
                  <c:v>3.1262591028578389E-2</c:v>
                </c:pt>
                <c:pt idx="884">
                  <c:v>3.1264557133586744E-2</c:v>
                </c:pt>
                <c:pt idx="885">
                  <c:v>3.1266521185852061E-2</c:v>
                </c:pt>
                <c:pt idx="886">
                  <c:v>3.1268483188587E-2</c:v>
                </c:pt>
                <c:pt idx="887">
                  <c:v>3.1270443144998605E-2</c:v>
                </c:pt>
                <c:pt idx="888">
                  <c:v>3.1272401058285881E-2</c:v>
                </c:pt>
                <c:pt idx="889">
                  <c:v>3.1274356931642086E-2</c:v>
                </c:pt>
                <c:pt idx="890">
                  <c:v>3.127631076825399E-2</c:v>
                </c:pt>
                <c:pt idx="891">
                  <c:v>3.1278262571300564E-2</c:v>
                </c:pt>
                <c:pt idx="892">
                  <c:v>3.1280212343955907E-2</c:v>
                </c:pt>
                <c:pt idx="893">
                  <c:v>3.12821600893863E-2</c:v>
                </c:pt>
                <c:pt idx="894">
                  <c:v>3.1284105810751431E-2</c:v>
                </c:pt>
                <c:pt idx="895">
                  <c:v>3.1286049511205033E-2</c:v>
                </c:pt>
                <c:pt idx="896">
                  <c:v>3.1287991193893798E-2</c:v>
                </c:pt>
                <c:pt idx="897">
                  <c:v>3.1289930861958325E-2</c:v>
                </c:pt>
                <c:pt idx="898">
                  <c:v>3.1291868518532003E-2</c:v>
                </c:pt>
                <c:pt idx="899">
                  <c:v>3.1293804166742649E-2</c:v>
                </c:pt>
                <c:pt idx="900">
                  <c:v>3.1295737809710886E-2</c:v>
                </c:pt>
                <c:pt idx="901">
                  <c:v>3.1297669450551152E-2</c:v>
                </c:pt>
                <c:pt idx="902">
                  <c:v>3.1299599092371115E-2</c:v>
                </c:pt>
                <c:pt idx="903">
                  <c:v>3.1301526738273029E-2</c:v>
                </c:pt>
                <c:pt idx="904">
                  <c:v>3.1303452391351246E-2</c:v>
                </c:pt>
                <c:pt idx="905">
                  <c:v>3.1305376054694849E-2</c:v>
                </c:pt>
                <c:pt idx="906">
                  <c:v>3.1307297731386005E-2</c:v>
                </c:pt>
                <c:pt idx="907">
                  <c:v>3.1309217424500831E-2</c:v>
                </c:pt>
                <c:pt idx="908">
                  <c:v>3.1311135137109071E-2</c:v>
                </c:pt>
                <c:pt idx="909">
                  <c:v>3.1313050872273394E-2</c:v>
                </c:pt>
                <c:pt idx="910">
                  <c:v>3.1314964633051452E-2</c:v>
                </c:pt>
                <c:pt idx="911">
                  <c:v>3.1316876422493665E-2</c:v>
                </c:pt>
                <c:pt idx="912">
                  <c:v>3.1318786243644543E-2</c:v>
                </c:pt>
                <c:pt idx="913">
                  <c:v>3.1320694099542121E-2</c:v>
                </c:pt>
                <c:pt idx="914">
                  <c:v>3.1322599993217889E-2</c:v>
                </c:pt>
                <c:pt idx="915">
                  <c:v>3.1324503927698165E-2</c:v>
                </c:pt>
                <c:pt idx="916">
                  <c:v>3.1326405906001928E-2</c:v>
                </c:pt>
                <c:pt idx="917">
                  <c:v>3.1328305931142907E-2</c:v>
                </c:pt>
                <c:pt idx="918">
                  <c:v>3.133020400612746E-2</c:v>
                </c:pt>
                <c:pt idx="919">
                  <c:v>3.1332100133956937E-2</c:v>
                </c:pt>
                <c:pt idx="920">
                  <c:v>3.1333994317626179E-2</c:v>
                </c:pt>
                <c:pt idx="921">
                  <c:v>3.1335886560123233E-2</c:v>
                </c:pt>
                <c:pt idx="922">
                  <c:v>3.1337776864430983E-2</c:v>
                </c:pt>
                <c:pt idx="923">
                  <c:v>3.1339665233525549E-2</c:v>
                </c:pt>
                <c:pt idx="924">
                  <c:v>3.1341551670377367E-2</c:v>
                </c:pt>
                <c:pt idx="925">
                  <c:v>3.1343436177950566E-2</c:v>
                </c:pt>
                <c:pt idx="926">
                  <c:v>3.1345318759203281E-2</c:v>
                </c:pt>
                <c:pt idx="927">
                  <c:v>3.1347199417087468E-2</c:v>
                </c:pt>
                <c:pt idx="928">
                  <c:v>3.1349078154549383E-2</c:v>
                </c:pt>
                <c:pt idx="929">
                  <c:v>3.1350954974528979E-2</c:v>
                </c:pt>
                <c:pt idx="930">
                  <c:v>3.1352829879960097E-2</c:v>
                </c:pt>
                <c:pt idx="931">
                  <c:v>3.1354702873771345E-2</c:v>
                </c:pt>
                <c:pt idx="932">
                  <c:v>3.135657395888404E-2</c:v>
                </c:pt>
                <c:pt idx="933">
                  <c:v>3.1358443138214981E-2</c:v>
                </c:pt>
                <c:pt idx="934">
                  <c:v>3.1360310414674124E-2</c:v>
                </c:pt>
                <c:pt idx="935">
                  <c:v>3.1362175791165944E-2</c:v>
                </c:pt>
                <c:pt idx="936">
                  <c:v>3.1364039270588361E-2</c:v>
                </c:pt>
                <c:pt idx="937">
                  <c:v>3.1365900855834017E-2</c:v>
                </c:pt>
                <c:pt idx="938">
                  <c:v>3.1367760549789868E-2</c:v>
                </c:pt>
                <c:pt idx="939">
                  <c:v>3.1369618355336075E-2</c:v>
                </c:pt>
                <c:pt idx="940">
                  <c:v>3.1371474275348275E-2</c:v>
                </c:pt>
                <c:pt idx="941">
                  <c:v>3.1373328312694737E-2</c:v>
                </c:pt>
                <c:pt idx="942">
                  <c:v>3.1375180470239281E-2</c:v>
                </c:pt>
                <c:pt idx="943">
                  <c:v>3.1377030750839301E-2</c:v>
                </c:pt>
                <c:pt idx="944">
                  <c:v>3.1378879157345829E-2</c:v>
                </c:pt>
                <c:pt idx="945">
                  <c:v>3.1380725692605652E-2</c:v>
                </c:pt>
                <c:pt idx="946">
                  <c:v>3.1382570359458163E-2</c:v>
                </c:pt>
                <c:pt idx="947">
                  <c:v>3.1384413160737999E-2</c:v>
                </c:pt>
                <c:pt idx="948">
                  <c:v>3.1386254099273897E-2</c:v>
                </c:pt>
                <c:pt idx="949">
                  <c:v>3.1388093177888446E-2</c:v>
                </c:pt>
                <c:pt idx="950">
                  <c:v>3.1389930399399552E-2</c:v>
                </c:pt>
                <c:pt idx="951">
                  <c:v>3.1391765766618306E-2</c:v>
                </c:pt>
                <c:pt idx="952">
                  <c:v>3.1393599282350165E-2</c:v>
                </c:pt>
                <c:pt idx="953">
                  <c:v>3.1395430949396029E-2</c:v>
                </c:pt>
                <c:pt idx="954">
                  <c:v>3.1397260770550016E-2</c:v>
                </c:pt>
                <c:pt idx="955">
                  <c:v>3.139908874860152E-2</c:v>
                </c:pt>
                <c:pt idx="956">
                  <c:v>3.1400914886333481E-2</c:v>
                </c:pt>
                <c:pt idx="957">
                  <c:v>3.1402739186523448E-2</c:v>
                </c:pt>
                <c:pt idx="958">
                  <c:v>3.1404561651944454E-2</c:v>
                </c:pt>
                <c:pt idx="959">
                  <c:v>3.1406382285361897E-2</c:v>
                </c:pt>
                <c:pt idx="960">
                  <c:v>3.1408201089537471E-2</c:v>
                </c:pt>
                <c:pt idx="961">
                  <c:v>3.1410018067226451E-2</c:v>
                </c:pt>
                <c:pt idx="962">
                  <c:v>3.1411833221178617E-2</c:v>
                </c:pt>
                <c:pt idx="963">
                  <c:v>3.1413646554138863E-2</c:v>
                </c:pt>
                <c:pt idx="964">
                  <c:v>3.1415458068845305E-2</c:v>
                </c:pt>
                <c:pt idx="965">
                  <c:v>3.1417267768032157E-2</c:v>
                </c:pt>
                <c:pt idx="966">
                  <c:v>3.141907565442708E-2</c:v>
                </c:pt>
                <c:pt idx="967">
                  <c:v>3.1420881730752109E-2</c:v>
                </c:pt>
                <c:pt idx="968">
                  <c:v>3.1422685999724795E-2</c:v>
                </c:pt>
                <c:pt idx="969">
                  <c:v>3.1424488464056467E-2</c:v>
                </c:pt>
                <c:pt idx="970">
                  <c:v>3.1426289126453441E-2</c:v>
                </c:pt>
                <c:pt idx="971">
                  <c:v>3.1428087989616417E-2</c:v>
                </c:pt>
                <c:pt idx="972">
                  <c:v>3.1429885056240683E-2</c:v>
                </c:pt>
                <c:pt idx="973">
                  <c:v>3.1431680329016172E-2</c:v>
                </c:pt>
                <c:pt idx="974">
                  <c:v>3.1433473810628061E-2</c:v>
                </c:pt>
                <c:pt idx="975">
                  <c:v>3.1435265503754896E-2</c:v>
                </c:pt>
                <c:pt idx="976">
                  <c:v>3.1437055411070856E-2</c:v>
                </c:pt>
                <c:pt idx="977">
                  <c:v>3.1438843535244204E-2</c:v>
                </c:pt>
                <c:pt idx="978">
                  <c:v>3.1440629878938996E-2</c:v>
                </c:pt>
                <c:pt idx="979">
                  <c:v>3.1442414444812765E-2</c:v>
                </c:pt>
                <c:pt idx="980">
                  <c:v>3.1444197235517918E-2</c:v>
                </c:pt>
                <c:pt idx="981">
                  <c:v>3.1445978253702336E-2</c:v>
                </c:pt>
                <c:pt idx="982">
                  <c:v>3.1447757502008004E-2</c:v>
                </c:pt>
                <c:pt idx="983">
                  <c:v>3.1449534983071965E-2</c:v>
                </c:pt>
                <c:pt idx="984">
                  <c:v>3.1451310699525399E-2</c:v>
                </c:pt>
                <c:pt idx="985">
                  <c:v>3.1453084653995059E-2</c:v>
                </c:pt>
                <c:pt idx="986">
                  <c:v>3.1454856849102562E-2</c:v>
                </c:pt>
                <c:pt idx="987">
                  <c:v>3.1456627287463325E-2</c:v>
                </c:pt>
                <c:pt idx="988">
                  <c:v>3.1458395971688466E-2</c:v>
                </c:pt>
                <c:pt idx="989">
                  <c:v>3.1460162904383603E-2</c:v>
                </c:pt>
                <c:pt idx="990">
                  <c:v>3.1461928088149647E-2</c:v>
                </c:pt>
                <c:pt idx="991">
                  <c:v>3.146369152558149E-2</c:v>
                </c:pt>
                <c:pt idx="992">
                  <c:v>3.1465453219269454E-2</c:v>
                </c:pt>
                <c:pt idx="993">
                  <c:v>3.1467213171798847E-2</c:v>
                </c:pt>
                <c:pt idx="994">
                  <c:v>3.1468971385749618E-2</c:v>
                </c:pt>
                <c:pt idx="995">
                  <c:v>3.1470727863696576E-2</c:v>
                </c:pt>
                <c:pt idx="996">
                  <c:v>3.1472482608209569E-2</c:v>
                </c:pt>
                <c:pt idx="997">
                  <c:v>3.1474235621853731E-2</c:v>
                </c:pt>
                <c:pt idx="998">
                  <c:v>3.1475986907188502E-2</c:v>
                </c:pt>
                <c:pt idx="999">
                  <c:v>3.1477736466768567E-2</c:v>
                </c:pt>
                <c:pt idx="1000">
                  <c:v>3.1479484303143103E-2</c:v>
                </c:pt>
                <c:pt idx="1001">
                  <c:v>3.1481230418857559E-2</c:v>
                </c:pt>
                <c:pt idx="1002">
                  <c:v>3.148297481645114E-2</c:v>
                </c:pt>
                <c:pt idx="1003">
                  <c:v>3.1484717498458492E-2</c:v>
                </c:pt>
                <c:pt idx="1004">
                  <c:v>3.1486458467409349E-2</c:v>
                </c:pt>
                <c:pt idx="1005">
                  <c:v>3.1488197725828081E-2</c:v>
                </c:pt>
                <c:pt idx="1006">
                  <c:v>3.1489935276234837E-2</c:v>
                </c:pt>
                <c:pt idx="1007">
                  <c:v>3.1491671121143608E-2</c:v>
                </c:pt>
                <c:pt idx="1008">
                  <c:v>3.1493405263065141E-2</c:v>
                </c:pt>
                <c:pt idx="1009">
                  <c:v>3.1495137704504003E-2</c:v>
                </c:pt>
                <c:pt idx="1010">
                  <c:v>3.1496868447959743E-2</c:v>
                </c:pt>
                <c:pt idx="1011">
                  <c:v>3.1498597495928003E-2</c:v>
                </c:pt>
                <c:pt idx="1012">
                  <c:v>3.1500324850898515E-2</c:v>
                </c:pt>
                <c:pt idx="1013">
                  <c:v>3.1502050515357316E-2</c:v>
                </c:pt>
                <c:pt idx="1014">
                  <c:v>3.1503774491784375E-2</c:v>
                </c:pt>
                <c:pt idx="1015">
                  <c:v>3.1505496782655198E-2</c:v>
                </c:pt>
                <c:pt idx="1016">
                  <c:v>3.1507217390440663E-2</c:v>
                </c:pt>
                <c:pt idx="1017">
                  <c:v>3.1508936317606893E-2</c:v>
                </c:pt>
                <c:pt idx="1018">
                  <c:v>3.1510653566615039E-2</c:v>
                </c:pt>
                <c:pt idx="1019">
                  <c:v>3.1512369139921503E-2</c:v>
                </c:pt>
                <c:pt idx="1020">
                  <c:v>3.1514083039977311E-2</c:v>
                </c:pt>
                <c:pt idx="1021">
                  <c:v>3.151579526922986E-2</c:v>
                </c:pt>
                <c:pt idx="1022">
                  <c:v>3.1517505830120855E-2</c:v>
                </c:pt>
                <c:pt idx="1023">
                  <c:v>3.1519214725087286E-2</c:v>
                </c:pt>
                <c:pt idx="1024">
                  <c:v>3.1520921956561927E-2</c:v>
                </c:pt>
                <c:pt idx="1025">
                  <c:v>3.1522627526972415E-2</c:v>
                </c:pt>
                <c:pt idx="1026">
                  <c:v>3.152433143874233E-2</c:v>
                </c:pt>
                <c:pt idx="1027">
                  <c:v>3.1526033694289378E-2</c:v>
                </c:pt>
                <c:pt idx="1028">
                  <c:v>3.1527734296027052E-2</c:v>
                </c:pt>
                <c:pt idx="1029">
                  <c:v>3.1529433246365222E-2</c:v>
                </c:pt>
                <c:pt idx="1030">
                  <c:v>3.1531130547707266E-2</c:v>
                </c:pt>
                <c:pt idx="1031">
                  <c:v>3.1532826202452992E-2</c:v>
                </c:pt>
                <c:pt idx="1032">
                  <c:v>3.1534520212997429E-2</c:v>
                </c:pt>
                <c:pt idx="1033">
                  <c:v>3.1536212581730956E-2</c:v>
                </c:pt>
                <c:pt idx="1034">
                  <c:v>3.1537903311039089E-2</c:v>
                </c:pt>
                <c:pt idx="1035">
                  <c:v>3.1539592403302855E-2</c:v>
                </c:pt>
                <c:pt idx="1036">
                  <c:v>3.1541279860898983E-2</c:v>
                </c:pt>
                <c:pt idx="1037">
                  <c:v>3.1542965686199471E-2</c:v>
                </c:pt>
                <c:pt idx="1038">
                  <c:v>3.1544649881570838E-2</c:v>
                </c:pt>
                <c:pt idx="1039">
                  <c:v>3.1546332449376178E-2</c:v>
                </c:pt>
                <c:pt idx="1040">
                  <c:v>3.1548013391973523E-2</c:v>
                </c:pt>
                <c:pt idx="1041">
                  <c:v>3.1549692711716731E-2</c:v>
                </c:pt>
                <c:pt idx="1042">
                  <c:v>3.1551370410954703E-2</c:v>
                </c:pt>
                <c:pt idx="1043">
                  <c:v>3.1553046492031604E-2</c:v>
                </c:pt>
                <c:pt idx="1044">
                  <c:v>3.1554720957288014E-2</c:v>
                </c:pt>
                <c:pt idx="1045">
                  <c:v>3.1556393809058704E-2</c:v>
                </c:pt>
                <c:pt idx="1046">
                  <c:v>3.1558065049675156E-2</c:v>
                </c:pt>
                <c:pt idx="1047">
                  <c:v>3.1559734681463773E-2</c:v>
                </c:pt>
                <c:pt idx="1048">
                  <c:v>3.1561402706746122E-2</c:v>
                </c:pt>
                <c:pt idx="1049">
                  <c:v>3.1563069127840598E-2</c:v>
                </c:pt>
                <c:pt idx="1050">
                  <c:v>3.1564733947059151E-2</c:v>
                </c:pt>
                <c:pt idx="1051">
                  <c:v>3.1566397166711467E-2</c:v>
                </c:pt>
                <c:pt idx="1052">
                  <c:v>3.1568058789101225E-2</c:v>
                </c:pt>
                <c:pt idx="1053">
                  <c:v>3.1569718816528272E-2</c:v>
                </c:pt>
                <c:pt idx="1054">
                  <c:v>3.1571377251288078E-2</c:v>
                </c:pt>
                <c:pt idx="1055">
                  <c:v>3.1573034095671249E-2</c:v>
                </c:pt>
                <c:pt idx="1056">
                  <c:v>3.1574689351964787E-2</c:v>
                </c:pt>
                <c:pt idx="1057">
                  <c:v>3.1576343022450645E-2</c:v>
                </c:pt>
                <c:pt idx="1058">
                  <c:v>3.1577995109406773E-2</c:v>
                </c:pt>
                <c:pt idx="1059">
                  <c:v>3.1579645615106483E-2</c:v>
                </c:pt>
                <c:pt idx="1060">
                  <c:v>3.1581294541819037E-2</c:v>
                </c:pt>
                <c:pt idx="1061">
                  <c:v>3.158294189180931E-2</c:v>
                </c:pt>
                <c:pt idx="1062">
                  <c:v>3.1584587667337224E-2</c:v>
                </c:pt>
                <c:pt idx="1063">
                  <c:v>3.1586231870659398E-2</c:v>
                </c:pt>
                <c:pt idx="1064">
                  <c:v>3.1587874504027322E-2</c:v>
                </c:pt>
                <c:pt idx="1065">
                  <c:v>3.1589515569688996E-2</c:v>
                </c:pt>
                <c:pt idx="1066">
                  <c:v>3.1591155069886981E-2</c:v>
                </c:pt>
                <c:pt idx="1067">
                  <c:v>3.1592793006860909E-2</c:v>
                </c:pt>
                <c:pt idx="1068">
                  <c:v>3.2012775900792073E-2</c:v>
                </c:pt>
                <c:pt idx="1069">
                  <c:v>3.2487088621177204E-2</c:v>
                </c:pt>
                <c:pt idx="1070">
                  <c:v>3.2960949741561586E-2</c:v>
                </c:pt>
                <c:pt idx="1071">
                  <c:v>3.343435990660034E-2</c:v>
                </c:pt>
                <c:pt idx="1072">
                  <c:v>3.3907319759722762E-2</c:v>
                </c:pt>
                <c:pt idx="1073">
                  <c:v>3.4379829943134231E-2</c:v>
                </c:pt>
                <c:pt idx="1074">
                  <c:v>3.4851891097819748E-2</c:v>
                </c:pt>
                <c:pt idx="1075">
                  <c:v>3.5026871641044677E-2</c:v>
                </c:pt>
                <c:pt idx="1076">
                  <c:v>3.5026871641044725E-2</c:v>
                </c:pt>
                <c:pt idx="1077">
                  <c:v>3.5026871641044767E-2</c:v>
                </c:pt>
                <c:pt idx="1078">
                  <c:v>3.5026871641044649E-2</c:v>
                </c:pt>
                <c:pt idx="1079">
                  <c:v>3.5026871641044691E-2</c:v>
                </c:pt>
                <c:pt idx="1080">
                  <c:v>3.5026871641044739E-2</c:v>
                </c:pt>
                <c:pt idx="1081">
                  <c:v>3.5026871641044614E-2</c:v>
                </c:pt>
                <c:pt idx="1082">
                  <c:v>3.5026871641044663E-2</c:v>
                </c:pt>
                <c:pt idx="1083">
                  <c:v>3.5026871641044538E-2</c:v>
                </c:pt>
                <c:pt idx="1084">
                  <c:v>3.5026871641044753E-2</c:v>
                </c:pt>
                <c:pt idx="1085">
                  <c:v>3.5026871641044795E-2</c:v>
                </c:pt>
                <c:pt idx="1086">
                  <c:v>3.502687164104467E-2</c:v>
                </c:pt>
                <c:pt idx="1087">
                  <c:v>3.5026871641044718E-2</c:v>
                </c:pt>
                <c:pt idx="1088">
                  <c:v>3.5026871641044593E-2</c:v>
                </c:pt>
                <c:pt idx="1089">
                  <c:v>3.5026871641044642E-2</c:v>
                </c:pt>
                <c:pt idx="1090">
                  <c:v>3.5026871641044684E-2</c:v>
                </c:pt>
                <c:pt idx="1091">
                  <c:v>3.5026871641044566E-2</c:v>
                </c:pt>
                <c:pt idx="1092">
                  <c:v>3.5026871641044774E-2</c:v>
                </c:pt>
                <c:pt idx="1093">
                  <c:v>3.5026871641044656E-2</c:v>
                </c:pt>
                <c:pt idx="1094">
                  <c:v>3.5026871641044698E-2</c:v>
                </c:pt>
                <c:pt idx="1095">
                  <c:v>3.5026871641044746E-2</c:v>
                </c:pt>
                <c:pt idx="1096">
                  <c:v>3.5026871641044621E-2</c:v>
                </c:pt>
                <c:pt idx="1097">
                  <c:v>3.502687164104467E-2</c:v>
                </c:pt>
                <c:pt idx="1098">
                  <c:v>3.5026871641044545E-2</c:v>
                </c:pt>
                <c:pt idx="1099">
                  <c:v>3.5026871641044593E-2</c:v>
                </c:pt>
                <c:pt idx="1100">
                  <c:v>3.5026871641044802E-2</c:v>
                </c:pt>
                <c:pt idx="1101">
                  <c:v>3.5026871641044684E-2</c:v>
                </c:pt>
                <c:pt idx="1102">
                  <c:v>3.5026871641044725E-2</c:v>
                </c:pt>
                <c:pt idx="1103">
                  <c:v>3.5026871641044607E-2</c:v>
                </c:pt>
                <c:pt idx="1104">
                  <c:v>3.5026871641044649E-2</c:v>
                </c:pt>
                <c:pt idx="1105">
                  <c:v>3.5026871641044691E-2</c:v>
                </c:pt>
                <c:pt idx="1106">
                  <c:v>3.5026871641044573E-2</c:v>
                </c:pt>
                <c:pt idx="1107">
                  <c:v>3.5026871641044781E-2</c:v>
                </c:pt>
                <c:pt idx="1108">
                  <c:v>3.5026871641044663E-2</c:v>
                </c:pt>
                <c:pt idx="1109">
                  <c:v>3.5026871641044705E-2</c:v>
                </c:pt>
                <c:pt idx="1110">
                  <c:v>3.5026871641044753E-2</c:v>
                </c:pt>
                <c:pt idx="1111">
                  <c:v>3.5026871641044628E-2</c:v>
                </c:pt>
                <c:pt idx="1112">
                  <c:v>3.5026871641044677E-2</c:v>
                </c:pt>
                <c:pt idx="1113">
                  <c:v>3.5026871641044718E-2</c:v>
                </c:pt>
                <c:pt idx="1114">
                  <c:v>3.50268716410446E-2</c:v>
                </c:pt>
                <c:pt idx="1115">
                  <c:v>3.5026871641044809E-2</c:v>
                </c:pt>
                <c:pt idx="1116">
                  <c:v>3.5026871641044691E-2</c:v>
                </c:pt>
                <c:pt idx="1117">
                  <c:v>3.5026871641044732E-2</c:v>
                </c:pt>
                <c:pt idx="1118">
                  <c:v>3.5026871641044774E-2</c:v>
                </c:pt>
                <c:pt idx="1119">
                  <c:v>3.5026871641044656E-2</c:v>
                </c:pt>
                <c:pt idx="1120">
                  <c:v>3.5026871641044698E-2</c:v>
                </c:pt>
                <c:pt idx="1121">
                  <c:v>3.502687164104458E-2</c:v>
                </c:pt>
                <c:pt idx="1122">
                  <c:v>3.5026871641044628E-2</c:v>
                </c:pt>
                <c:pt idx="1123">
                  <c:v>3.5026871641044829E-2</c:v>
                </c:pt>
                <c:pt idx="1124">
                  <c:v>3.5026871641044711E-2</c:v>
                </c:pt>
                <c:pt idx="1125">
                  <c:v>3.502687164104476E-2</c:v>
                </c:pt>
                <c:pt idx="1126">
                  <c:v>3.5026871641044642E-2</c:v>
                </c:pt>
                <c:pt idx="1127">
                  <c:v>3.5026871641044684E-2</c:v>
                </c:pt>
                <c:pt idx="1128">
                  <c:v>3.5026871641044725E-2</c:v>
                </c:pt>
                <c:pt idx="1129">
                  <c:v>3.5026871641044607E-2</c:v>
                </c:pt>
                <c:pt idx="1130">
                  <c:v>3.5026871641044649E-2</c:v>
                </c:pt>
                <c:pt idx="1131">
                  <c:v>3.5026871641044698E-2</c:v>
                </c:pt>
                <c:pt idx="1132">
                  <c:v>3.5026871641044739E-2</c:v>
                </c:pt>
                <c:pt idx="1133">
                  <c:v>3.5026871641044781E-2</c:v>
                </c:pt>
                <c:pt idx="1134">
                  <c:v>3.5026871641044663E-2</c:v>
                </c:pt>
                <c:pt idx="1135">
                  <c:v>3.5026871641044711E-2</c:v>
                </c:pt>
                <c:pt idx="1136">
                  <c:v>3.5026871641044593E-2</c:v>
                </c:pt>
                <c:pt idx="1137">
                  <c:v>3.5026871641044635E-2</c:v>
                </c:pt>
                <c:pt idx="1138">
                  <c:v>3.5026871641044677E-2</c:v>
                </c:pt>
                <c:pt idx="1139">
                  <c:v>3.5026871641044718E-2</c:v>
                </c:pt>
                <c:pt idx="1140">
                  <c:v>3.5026871641044767E-2</c:v>
                </c:pt>
                <c:pt idx="1141">
                  <c:v>3.5026871641044649E-2</c:v>
                </c:pt>
                <c:pt idx="1142">
                  <c:v>3.5026871641044691E-2</c:v>
                </c:pt>
                <c:pt idx="1143">
                  <c:v>3.5026871641044732E-2</c:v>
                </c:pt>
                <c:pt idx="1144">
                  <c:v>3.5026871641044614E-2</c:v>
                </c:pt>
                <c:pt idx="1145">
                  <c:v>3.5026871641044663E-2</c:v>
                </c:pt>
                <c:pt idx="1146">
                  <c:v>3.5026871641044545E-2</c:v>
                </c:pt>
                <c:pt idx="1147">
                  <c:v>3.5026871641044746E-2</c:v>
                </c:pt>
                <c:pt idx="1148">
                  <c:v>3.5026871641044788E-2</c:v>
                </c:pt>
                <c:pt idx="1149">
                  <c:v>3.502687164104467E-2</c:v>
                </c:pt>
                <c:pt idx="1150">
                  <c:v>3.5026871641044718E-2</c:v>
                </c:pt>
                <c:pt idx="1151">
                  <c:v>3.50268716410446E-2</c:v>
                </c:pt>
                <c:pt idx="1152">
                  <c:v>3.5026871641044642E-2</c:v>
                </c:pt>
                <c:pt idx="1153">
                  <c:v>3.5026871641044684E-2</c:v>
                </c:pt>
                <c:pt idx="1154">
                  <c:v>3.5026871641044573E-2</c:v>
                </c:pt>
                <c:pt idx="1155">
                  <c:v>3.5026871641044767E-2</c:v>
                </c:pt>
                <c:pt idx="1156">
                  <c:v>3.5026871641044656E-2</c:v>
                </c:pt>
                <c:pt idx="1157">
                  <c:v>3.5026871641044698E-2</c:v>
                </c:pt>
                <c:pt idx="1158">
                  <c:v>3.5026871641044739E-2</c:v>
                </c:pt>
                <c:pt idx="1159">
                  <c:v>3.5026871641044628E-2</c:v>
                </c:pt>
                <c:pt idx="1160">
                  <c:v>3.502687164104467E-2</c:v>
                </c:pt>
                <c:pt idx="1161">
                  <c:v>3.5026871641044711E-2</c:v>
                </c:pt>
                <c:pt idx="1162">
                  <c:v>3.5026871641044593E-2</c:v>
                </c:pt>
                <c:pt idx="1163">
                  <c:v>3.5026871641044795E-2</c:v>
                </c:pt>
                <c:pt idx="1164">
                  <c:v>3.5026871641044677E-2</c:v>
                </c:pt>
                <c:pt idx="1165">
                  <c:v>3.5026871641044718E-2</c:v>
                </c:pt>
                <c:pt idx="1166">
                  <c:v>3.5026871641044767E-2</c:v>
                </c:pt>
                <c:pt idx="1167">
                  <c:v>3.5026871641044649E-2</c:v>
                </c:pt>
                <c:pt idx="1168">
                  <c:v>3.5026871641044691E-2</c:v>
                </c:pt>
                <c:pt idx="1169">
                  <c:v>3.502687164104458E-2</c:v>
                </c:pt>
                <c:pt idx="1170">
                  <c:v>3.5026871641044621E-2</c:v>
                </c:pt>
                <c:pt idx="1171">
                  <c:v>3.5026871641044816E-2</c:v>
                </c:pt>
                <c:pt idx="1172">
                  <c:v>3.5026871641044705E-2</c:v>
                </c:pt>
                <c:pt idx="1173">
                  <c:v>3.5026871641044746E-2</c:v>
                </c:pt>
                <c:pt idx="1174">
                  <c:v>3.5026871641044635E-2</c:v>
                </c:pt>
                <c:pt idx="1175">
                  <c:v>3.5026871641044677E-2</c:v>
                </c:pt>
                <c:pt idx="1176">
                  <c:v>3.5026871641044718E-2</c:v>
                </c:pt>
                <c:pt idx="1177">
                  <c:v>3.50268716410446E-2</c:v>
                </c:pt>
                <c:pt idx="1178">
                  <c:v>3.5026871641044802E-2</c:v>
                </c:pt>
                <c:pt idx="1179">
                  <c:v>3.5026871641044684E-2</c:v>
                </c:pt>
                <c:pt idx="1180">
                  <c:v>3.5026871641044725E-2</c:v>
                </c:pt>
                <c:pt idx="1181">
                  <c:v>3.5026871641044767E-2</c:v>
                </c:pt>
                <c:pt idx="1182">
                  <c:v>3.5026871641044656E-2</c:v>
                </c:pt>
                <c:pt idx="1183">
                  <c:v>3.5026871641044698E-2</c:v>
                </c:pt>
                <c:pt idx="1184">
                  <c:v>3.5026871641044587E-2</c:v>
                </c:pt>
                <c:pt idx="1185">
                  <c:v>3.5026871641044628E-2</c:v>
                </c:pt>
                <c:pt idx="1186">
                  <c:v>3.5026871641044822E-2</c:v>
                </c:pt>
                <c:pt idx="1187">
                  <c:v>3.5026871641044711E-2</c:v>
                </c:pt>
                <c:pt idx="1188">
                  <c:v>3.5026871641044753E-2</c:v>
                </c:pt>
                <c:pt idx="1189">
                  <c:v>3.5026871641044642E-2</c:v>
                </c:pt>
                <c:pt idx="1190">
                  <c:v>3.5026871641044684E-2</c:v>
                </c:pt>
                <c:pt idx="1191">
                  <c:v>3.5026871641044725E-2</c:v>
                </c:pt>
                <c:pt idx="1192">
                  <c:v>3.5026871641044614E-2</c:v>
                </c:pt>
                <c:pt idx="1193">
                  <c:v>3.5026871641044656E-2</c:v>
                </c:pt>
                <c:pt idx="1194">
                  <c:v>3.5026871641044691E-2</c:v>
                </c:pt>
                <c:pt idx="1195">
                  <c:v>3.5026871641044732E-2</c:v>
                </c:pt>
                <c:pt idx="1196">
                  <c:v>3.5026871641044774E-2</c:v>
                </c:pt>
                <c:pt idx="1197">
                  <c:v>3.5026871641044663E-2</c:v>
                </c:pt>
                <c:pt idx="1198">
                  <c:v>3.5026871641044705E-2</c:v>
                </c:pt>
                <c:pt idx="1199">
                  <c:v>3.5026871641044593E-2</c:v>
                </c:pt>
                <c:pt idx="1200">
                  <c:v>3.5026871641044635E-2</c:v>
                </c:pt>
                <c:pt idx="1201">
                  <c:v>3.5026871641044677E-2</c:v>
                </c:pt>
                <c:pt idx="1202">
                  <c:v>3.5026871641044718E-2</c:v>
                </c:pt>
                <c:pt idx="1203">
                  <c:v>3.502687164104476E-2</c:v>
                </c:pt>
                <c:pt idx="1204">
                  <c:v>3.5026871641044649E-2</c:v>
                </c:pt>
                <c:pt idx="1205">
                  <c:v>3.5026871641044691E-2</c:v>
                </c:pt>
                <c:pt idx="1206">
                  <c:v>3.5026871641044732E-2</c:v>
                </c:pt>
                <c:pt idx="1207">
                  <c:v>3.5026871641044621E-2</c:v>
                </c:pt>
                <c:pt idx="1208">
                  <c:v>3.5026871641044663E-2</c:v>
                </c:pt>
                <c:pt idx="1209">
                  <c:v>3.5026871641044698E-2</c:v>
                </c:pt>
                <c:pt idx="1210">
                  <c:v>3.5026871641044739E-2</c:v>
                </c:pt>
                <c:pt idx="1211">
                  <c:v>3.5026871641044781E-2</c:v>
                </c:pt>
                <c:pt idx="1212">
                  <c:v>3.502687164104467E-2</c:v>
                </c:pt>
                <c:pt idx="1213">
                  <c:v>3.5026871641044711E-2</c:v>
                </c:pt>
                <c:pt idx="1214">
                  <c:v>3.5026871641044753E-2</c:v>
                </c:pt>
                <c:pt idx="1215">
                  <c:v>3.5026871641044642E-2</c:v>
                </c:pt>
                <c:pt idx="1216">
                  <c:v>3.5026871641044684E-2</c:v>
                </c:pt>
                <c:pt idx="1217">
                  <c:v>3.5026871641044573E-2</c:v>
                </c:pt>
                <c:pt idx="1218">
                  <c:v>3.5026871641044767E-2</c:v>
                </c:pt>
                <c:pt idx="1219">
                  <c:v>3.5026871641044802E-2</c:v>
                </c:pt>
                <c:pt idx="1220">
                  <c:v>3.5026871641044698E-2</c:v>
                </c:pt>
                <c:pt idx="1221">
                  <c:v>3.5026871641044732E-2</c:v>
                </c:pt>
                <c:pt idx="1222">
                  <c:v>3.5026871641044628E-2</c:v>
                </c:pt>
                <c:pt idx="1223">
                  <c:v>3.502687164104467E-2</c:v>
                </c:pt>
                <c:pt idx="1224">
                  <c:v>3.5026871641044705E-2</c:v>
                </c:pt>
                <c:pt idx="1225">
                  <c:v>3.50268716410446E-2</c:v>
                </c:pt>
                <c:pt idx="1226">
                  <c:v>3.5026871641044788E-2</c:v>
                </c:pt>
                <c:pt idx="1227">
                  <c:v>3.5026871641044677E-2</c:v>
                </c:pt>
                <c:pt idx="1228">
                  <c:v>3.5026871641044718E-2</c:v>
                </c:pt>
                <c:pt idx="1229">
                  <c:v>3.502687164104476E-2</c:v>
                </c:pt>
                <c:pt idx="1230">
                  <c:v>3.5026871641044649E-2</c:v>
                </c:pt>
                <c:pt idx="1231">
                  <c:v>3.5026871641044691E-2</c:v>
                </c:pt>
                <c:pt idx="1232">
                  <c:v>3.502687164104458E-2</c:v>
                </c:pt>
                <c:pt idx="1233">
                  <c:v>3.5026871641044621E-2</c:v>
                </c:pt>
                <c:pt idx="1234">
                  <c:v>3.5026871641044809E-2</c:v>
                </c:pt>
                <c:pt idx="1235">
                  <c:v>3.5026871641044705E-2</c:v>
                </c:pt>
                <c:pt idx="1236">
                  <c:v>3.5026871641044739E-2</c:v>
                </c:pt>
                <c:pt idx="1237">
                  <c:v>3.5026871641044635E-2</c:v>
                </c:pt>
                <c:pt idx="1238">
                  <c:v>3.5026871641044677E-2</c:v>
                </c:pt>
                <c:pt idx="1239">
                  <c:v>3.5026871641044711E-2</c:v>
                </c:pt>
                <c:pt idx="1240">
                  <c:v>3.5026871641044607E-2</c:v>
                </c:pt>
                <c:pt idx="1241">
                  <c:v>3.5026871641044795E-2</c:v>
                </c:pt>
                <c:pt idx="1242">
                  <c:v>3.5026871641044684E-2</c:v>
                </c:pt>
                <c:pt idx="1243">
                  <c:v>3.5026871641044725E-2</c:v>
                </c:pt>
                <c:pt idx="1244">
                  <c:v>3.5026871641044767E-2</c:v>
                </c:pt>
                <c:pt idx="1245">
                  <c:v>3.5026871641044656E-2</c:v>
                </c:pt>
                <c:pt idx="1246">
                  <c:v>3.5026871641044698E-2</c:v>
                </c:pt>
                <c:pt idx="1247">
                  <c:v>3.5026871641044593E-2</c:v>
                </c:pt>
                <c:pt idx="1248">
                  <c:v>3.5026871641044628E-2</c:v>
                </c:pt>
                <c:pt idx="1249">
                  <c:v>3.5026871641044816E-2</c:v>
                </c:pt>
                <c:pt idx="1250">
                  <c:v>3.5026871641044711E-2</c:v>
                </c:pt>
                <c:pt idx="1251">
                  <c:v>3.5026871641044746E-2</c:v>
                </c:pt>
                <c:pt idx="1252">
                  <c:v>3.5026871641044642E-2</c:v>
                </c:pt>
                <c:pt idx="1253">
                  <c:v>3.5026871641044684E-2</c:v>
                </c:pt>
                <c:pt idx="1254">
                  <c:v>3.5026871641044718E-2</c:v>
                </c:pt>
                <c:pt idx="1255">
                  <c:v>3.5026871641044614E-2</c:v>
                </c:pt>
                <c:pt idx="1256">
                  <c:v>3.5026871641044656E-2</c:v>
                </c:pt>
                <c:pt idx="1257">
                  <c:v>3.5026871641044836E-2</c:v>
                </c:pt>
                <c:pt idx="1258">
                  <c:v>3.5026871641044732E-2</c:v>
                </c:pt>
                <c:pt idx="1259">
                  <c:v>3.5026871641044767E-2</c:v>
                </c:pt>
                <c:pt idx="1260">
                  <c:v>3.5026871641044663E-2</c:v>
                </c:pt>
                <c:pt idx="1261">
                  <c:v>3.5026871641044705E-2</c:v>
                </c:pt>
                <c:pt idx="1262">
                  <c:v>3.5026871641044739E-2</c:v>
                </c:pt>
                <c:pt idx="1263">
                  <c:v>3.5026871641044635E-2</c:v>
                </c:pt>
                <c:pt idx="1264">
                  <c:v>3.5026871641044677E-2</c:v>
                </c:pt>
                <c:pt idx="1265">
                  <c:v>3.5026871641044718E-2</c:v>
                </c:pt>
                <c:pt idx="1266">
                  <c:v>3.5026871641044753E-2</c:v>
                </c:pt>
                <c:pt idx="1267">
                  <c:v>3.5026871641044795E-2</c:v>
                </c:pt>
                <c:pt idx="1268">
                  <c:v>3.5026871641044691E-2</c:v>
                </c:pt>
                <c:pt idx="1269">
                  <c:v>3.5026871641044725E-2</c:v>
                </c:pt>
                <c:pt idx="1270">
                  <c:v>3.5026871641044621E-2</c:v>
                </c:pt>
                <c:pt idx="1271">
                  <c:v>3.5026871641044663E-2</c:v>
                </c:pt>
                <c:pt idx="1272">
                  <c:v>3.5026871641044698E-2</c:v>
                </c:pt>
                <c:pt idx="1273">
                  <c:v>3.5026871641044739E-2</c:v>
                </c:pt>
                <c:pt idx="1274">
                  <c:v>3.5026871641044774E-2</c:v>
                </c:pt>
                <c:pt idx="1275">
                  <c:v>3.502687164104467E-2</c:v>
                </c:pt>
                <c:pt idx="1276">
                  <c:v>3.5026871641044711E-2</c:v>
                </c:pt>
                <c:pt idx="1277">
                  <c:v>3.5026871641044746E-2</c:v>
                </c:pt>
                <c:pt idx="1278">
                  <c:v>3.5026871641044642E-2</c:v>
                </c:pt>
                <c:pt idx="1279">
                  <c:v>3.5026871641044684E-2</c:v>
                </c:pt>
                <c:pt idx="1280">
                  <c:v>3.502687164104458E-2</c:v>
                </c:pt>
                <c:pt idx="1281">
                  <c:v>3.502687164104476E-2</c:v>
                </c:pt>
                <c:pt idx="1282">
                  <c:v>3.5026871641044795E-2</c:v>
                </c:pt>
                <c:pt idx="1283">
                  <c:v>3.5026871641044691E-2</c:v>
                </c:pt>
                <c:pt idx="1284">
                  <c:v>3.5026871641044732E-2</c:v>
                </c:pt>
                <c:pt idx="1285">
                  <c:v>3.5026871641044628E-2</c:v>
                </c:pt>
                <c:pt idx="1286">
                  <c:v>3.502687164104467E-2</c:v>
                </c:pt>
                <c:pt idx="1287">
                  <c:v>3.5026871641044705E-2</c:v>
                </c:pt>
                <c:pt idx="1288">
                  <c:v>3.50268716410446E-2</c:v>
                </c:pt>
                <c:pt idx="1289">
                  <c:v>3.5026871641044781E-2</c:v>
                </c:pt>
                <c:pt idx="1290">
                  <c:v>3.5026871641044677E-2</c:v>
                </c:pt>
                <c:pt idx="1291">
                  <c:v>3.5026871641044718E-2</c:v>
                </c:pt>
                <c:pt idx="1292">
                  <c:v>3.5026871641044753E-2</c:v>
                </c:pt>
                <c:pt idx="1293">
                  <c:v>3.5026871641044649E-2</c:v>
                </c:pt>
                <c:pt idx="1294">
                  <c:v>3.5026871641044691E-2</c:v>
                </c:pt>
                <c:pt idx="1295">
                  <c:v>3.5026871641044587E-2</c:v>
                </c:pt>
                <c:pt idx="1296">
                  <c:v>3.5026871641044621E-2</c:v>
                </c:pt>
                <c:pt idx="1297">
                  <c:v>3.5026871641044802E-2</c:v>
                </c:pt>
                <c:pt idx="1298">
                  <c:v>3.5026871641044698E-2</c:v>
                </c:pt>
                <c:pt idx="1299">
                  <c:v>3.5026871641044739E-2</c:v>
                </c:pt>
                <c:pt idx="1300">
                  <c:v>3.5026871641044774E-2</c:v>
                </c:pt>
                <c:pt idx="1301">
                  <c:v>3.5026871641044677E-2</c:v>
                </c:pt>
                <c:pt idx="1302">
                  <c:v>3.5026871641044711E-2</c:v>
                </c:pt>
                <c:pt idx="1303">
                  <c:v>3.5026871641044607E-2</c:v>
                </c:pt>
                <c:pt idx="1304">
                  <c:v>3.5026871641044788E-2</c:v>
                </c:pt>
                <c:pt idx="1305">
                  <c:v>3.5026871641044822E-2</c:v>
                </c:pt>
                <c:pt idx="1306">
                  <c:v>3.5026871641044725E-2</c:v>
                </c:pt>
                <c:pt idx="1307">
                  <c:v>3.502687164104476E-2</c:v>
                </c:pt>
                <c:pt idx="1308">
                  <c:v>3.5026871641044656E-2</c:v>
                </c:pt>
                <c:pt idx="1309">
                  <c:v>3.5026871641044698E-2</c:v>
                </c:pt>
                <c:pt idx="1310">
                  <c:v>3.5026871641044732E-2</c:v>
                </c:pt>
                <c:pt idx="1311">
                  <c:v>3.5026871641044635E-2</c:v>
                </c:pt>
                <c:pt idx="1312">
                  <c:v>3.5026871641044809E-2</c:v>
                </c:pt>
                <c:pt idx="1313">
                  <c:v>3.5026871641044705E-2</c:v>
                </c:pt>
                <c:pt idx="1314">
                  <c:v>3.5026871641044746E-2</c:v>
                </c:pt>
                <c:pt idx="1315">
                  <c:v>3.5026871641044781E-2</c:v>
                </c:pt>
                <c:pt idx="1316">
                  <c:v>3.5026871641044677E-2</c:v>
                </c:pt>
                <c:pt idx="1317">
                  <c:v>3.5026871641044718E-2</c:v>
                </c:pt>
                <c:pt idx="1318">
                  <c:v>3.5026871641044614E-2</c:v>
                </c:pt>
                <c:pt idx="1319">
                  <c:v>3.5026871641044656E-2</c:v>
                </c:pt>
                <c:pt idx="1320">
                  <c:v>3.5026871641044829E-2</c:v>
                </c:pt>
                <c:pt idx="1321">
                  <c:v>3.5026871641044725E-2</c:v>
                </c:pt>
                <c:pt idx="1322">
                  <c:v>3.5026871641044767E-2</c:v>
                </c:pt>
                <c:pt idx="1323">
                  <c:v>3.5026871641044663E-2</c:v>
                </c:pt>
                <c:pt idx="1324">
                  <c:v>3.5026871641044705E-2</c:v>
                </c:pt>
                <c:pt idx="1325">
                  <c:v>3.5026871641044739E-2</c:v>
                </c:pt>
                <c:pt idx="1326">
                  <c:v>3.5026871641044642E-2</c:v>
                </c:pt>
                <c:pt idx="1327">
                  <c:v>3.5026871641044677E-2</c:v>
                </c:pt>
                <c:pt idx="1328">
                  <c:v>3.5026871641044711E-2</c:v>
                </c:pt>
                <c:pt idx="1329">
                  <c:v>3.5026871641044746E-2</c:v>
                </c:pt>
                <c:pt idx="1330">
                  <c:v>3.5026871641044788E-2</c:v>
                </c:pt>
                <c:pt idx="1331">
                  <c:v>3.5026871641044684E-2</c:v>
                </c:pt>
                <c:pt idx="1332">
                  <c:v>3.5026871641044725E-2</c:v>
                </c:pt>
                <c:pt idx="1333">
                  <c:v>3.5026871641044621E-2</c:v>
                </c:pt>
                <c:pt idx="1334">
                  <c:v>3.5026871641044663E-2</c:v>
                </c:pt>
                <c:pt idx="1335">
                  <c:v>3.5026871641044698E-2</c:v>
                </c:pt>
                <c:pt idx="1336">
                  <c:v>3.5026871641044732E-2</c:v>
                </c:pt>
                <c:pt idx="1337">
                  <c:v>3.5026871641044774E-2</c:v>
                </c:pt>
                <c:pt idx="1338">
                  <c:v>3.502687164104467E-2</c:v>
                </c:pt>
                <c:pt idx="1339">
                  <c:v>3.5026871641044705E-2</c:v>
                </c:pt>
                <c:pt idx="1340">
                  <c:v>3.5026871641044746E-2</c:v>
                </c:pt>
                <c:pt idx="1341">
                  <c:v>3.5026871641044642E-2</c:v>
                </c:pt>
                <c:pt idx="1342">
                  <c:v>3.5026871641044684E-2</c:v>
                </c:pt>
                <c:pt idx="1343">
                  <c:v>3.502687164104458E-2</c:v>
                </c:pt>
                <c:pt idx="1344">
                  <c:v>3.5026871641044753E-2</c:v>
                </c:pt>
                <c:pt idx="1345">
                  <c:v>3.5026871641044795E-2</c:v>
                </c:pt>
                <c:pt idx="1346">
                  <c:v>3.5026871641044691E-2</c:v>
                </c:pt>
                <c:pt idx="1347">
                  <c:v>3.5026871641044732E-2</c:v>
                </c:pt>
                <c:pt idx="1348">
                  <c:v>3.5026871641044767E-2</c:v>
                </c:pt>
                <c:pt idx="1349">
                  <c:v>3.502687164104467E-2</c:v>
                </c:pt>
                <c:pt idx="1350">
                  <c:v>3.5026871641044705E-2</c:v>
                </c:pt>
                <c:pt idx="1351">
                  <c:v>3.5026871641044607E-2</c:v>
                </c:pt>
                <c:pt idx="1352">
                  <c:v>3.5026871641044774E-2</c:v>
                </c:pt>
                <c:pt idx="1353">
                  <c:v>3.5026871641044809E-2</c:v>
                </c:pt>
                <c:pt idx="1354">
                  <c:v>3.5026871641044711E-2</c:v>
                </c:pt>
                <c:pt idx="1355">
                  <c:v>3.5026871641044753E-2</c:v>
                </c:pt>
                <c:pt idx="1356">
                  <c:v>3.5026871641044649E-2</c:v>
                </c:pt>
                <c:pt idx="1357">
                  <c:v>3.5026871641044691E-2</c:v>
                </c:pt>
                <c:pt idx="1358">
                  <c:v>3.5026871641044725E-2</c:v>
                </c:pt>
                <c:pt idx="1359">
                  <c:v>3.5026871641044628E-2</c:v>
                </c:pt>
                <c:pt idx="1360">
                  <c:v>3.5026871641044795E-2</c:v>
                </c:pt>
                <c:pt idx="1361">
                  <c:v>3.5026871641044698E-2</c:v>
                </c:pt>
                <c:pt idx="1362">
                  <c:v>3.5026871641044732E-2</c:v>
                </c:pt>
                <c:pt idx="1363">
                  <c:v>3.5026871641044774E-2</c:v>
                </c:pt>
                <c:pt idx="1364">
                  <c:v>3.502687164104467E-2</c:v>
                </c:pt>
                <c:pt idx="1365">
                  <c:v>3.5026871641044711E-2</c:v>
                </c:pt>
                <c:pt idx="1366">
                  <c:v>3.5026871641044614E-2</c:v>
                </c:pt>
                <c:pt idx="1367">
                  <c:v>3.5026871641044649E-2</c:v>
                </c:pt>
                <c:pt idx="1368">
                  <c:v>3.5026871641044816E-2</c:v>
                </c:pt>
                <c:pt idx="1369">
                  <c:v>3.5026871641044718E-2</c:v>
                </c:pt>
                <c:pt idx="1370">
                  <c:v>3.5026871641044753E-2</c:v>
                </c:pt>
                <c:pt idx="1371">
                  <c:v>3.5026871641044656E-2</c:v>
                </c:pt>
                <c:pt idx="1372">
                  <c:v>3.5026871641044698E-2</c:v>
                </c:pt>
                <c:pt idx="1373">
                  <c:v>3.5026871641044732E-2</c:v>
                </c:pt>
                <c:pt idx="1374">
                  <c:v>3.5026871641044635E-2</c:v>
                </c:pt>
                <c:pt idx="1375">
                  <c:v>3.5026871641044802E-2</c:v>
                </c:pt>
                <c:pt idx="1376">
                  <c:v>3.5026871641044705E-2</c:v>
                </c:pt>
                <c:pt idx="1377">
                  <c:v>3.5026871641044739E-2</c:v>
                </c:pt>
                <c:pt idx="1378">
                  <c:v>3.5026871641044774E-2</c:v>
                </c:pt>
                <c:pt idx="1379">
                  <c:v>3.5026871641044677E-2</c:v>
                </c:pt>
                <c:pt idx="1380">
                  <c:v>3.5026871641044718E-2</c:v>
                </c:pt>
                <c:pt idx="1381">
                  <c:v>3.5026871641044621E-2</c:v>
                </c:pt>
                <c:pt idx="1382">
                  <c:v>3.5026871641044656E-2</c:v>
                </c:pt>
                <c:pt idx="1383">
                  <c:v>3.5026871641044822E-2</c:v>
                </c:pt>
                <c:pt idx="1384">
                  <c:v>3.5026871641044725E-2</c:v>
                </c:pt>
                <c:pt idx="1385">
                  <c:v>3.502687164104476E-2</c:v>
                </c:pt>
                <c:pt idx="1386">
                  <c:v>3.5026871641044663E-2</c:v>
                </c:pt>
                <c:pt idx="1387">
                  <c:v>3.5026871641044698E-2</c:v>
                </c:pt>
                <c:pt idx="1388">
                  <c:v>3.5026871641044732E-2</c:v>
                </c:pt>
                <c:pt idx="1389">
                  <c:v>3.5026871641044642E-2</c:v>
                </c:pt>
                <c:pt idx="1390">
                  <c:v>3.5026871641044677E-2</c:v>
                </c:pt>
                <c:pt idx="1391">
                  <c:v>3.5026871641044711E-2</c:v>
                </c:pt>
                <c:pt idx="1392">
                  <c:v>3.5026871641044746E-2</c:v>
                </c:pt>
                <c:pt idx="1393">
                  <c:v>3.5026871641044781E-2</c:v>
                </c:pt>
                <c:pt idx="1394">
                  <c:v>3.5026871641044684E-2</c:v>
                </c:pt>
                <c:pt idx="1395">
                  <c:v>3.5026871641044718E-2</c:v>
                </c:pt>
                <c:pt idx="1396">
                  <c:v>3.5026871641044753E-2</c:v>
                </c:pt>
                <c:pt idx="1397">
                  <c:v>3.5026871641044663E-2</c:v>
                </c:pt>
                <c:pt idx="1398">
                  <c:v>3.5026871641044698E-2</c:v>
                </c:pt>
                <c:pt idx="1399">
                  <c:v>3.5026871641044732E-2</c:v>
                </c:pt>
                <c:pt idx="1400">
                  <c:v>3.5026871641044767E-2</c:v>
                </c:pt>
                <c:pt idx="1401">
                  <c:v>3.5026871641044802E-2</c:v>
                </c:pt>
                <c:pt idx="1402">
                  <c:v>3.5026871641044705E-2</c:v>
                </c:pt>
                <c:pt idx="1403">
                  <c:v>3.5026871641044739E-2</c:v>
                </c:pt>
                <c:pt idx="1404">
                  <c:v>3.5026871641044649E-2</c:v>
                </c:pt>
                <c:pt idx="1405">
                  <c:v>3.5026871641044684E-2</c:v>
                </c:pt>
                <c:pt idx="1406">
                  <c:v>3.5026871641044718E-2</c:v>
                </c:pt>
                <c:pt idx="1407">
                  <c:v>3.5026871641044753E-2</c:v>
                </c:pt>
                <c:pt idx="1408">
                  <c:v>3.5026871641044788E-2</c:v>
                </c:pt>
                <c:pt idx="1409">
                  <c:v>3.5026871641044691E-2</c:v>
                </c:pt>
                <c:pt idx="1410">
                  <c:v>3.5026871641044725E-2</c:v>
                </c:pt>
                <c:pt idx="1411">
                  <c:v>3.502687164104476E-2</c:v>
                </c:pt>
                <c:pt idx="1412">
                  <c:v>3.502687164104467E-2</c:v>
                </c:pt>
                <c:pt idx="1413">
                  <c:v>3.5026871641044705E-2</c:v>
                </c:pt>
                <c:pt idx="1414">
                  <c:v>3.5026871641044607E-2</c:v>
                </c:pt>
                <c:pt idx="1415">
                  <c:v>3.5026871641044774E-2</c:v>
                </c:pt>
                <c:pt idx="1416">
                  <c:v>3.5026871641044809E-2</c:v>
                </c:pt>
                <c:pt idx="1417">
                  <c:v>3.5026871641044711E-2</c:v>
                </c:pt>
                <c:pt idx="1418">
                  <c:v>3.5026871641044746E-2</c:v>
                </c:pt>
                <c:pt idx="1419">
                  <c:v>3.5026871641044656E-2</c:v>
                </c:pt>
                <c:pt idx="1420">
                  <c:v>3.5026871641044684E-2</c:v>
                </c:pt>
                <c:pt idx="1421">
                  <c:v>3.5026871641044718E-2</c:v>
                </c:pt>
                <c:pt idx="1422">
                  <c:v>3.5026871641044628E-2</c:v>
                </c:pt>
                <c:pt idx="1423">
                  <c:v>3.5026871641044788E-2</c:v>
                </c:pt>
                <c:pt idx="1424">
                  <c:v>3.5026871641044698E-2</c:v>
                </c:pt>
                <c:pt idx="1425">
                  <c:v>3.5026871641044732E-2</c:v>
                </c:pt>
                <c:pt idx="1426">
                  <c:v>3.5026871641044767E-2</c:v>
                </c:pt>
                <c:pt idx="1427">
                  <c:v>3.502687164104467E-2</c:v>
                </c:pt>
                <c:pt idx="1428">
                  <c:v>3.5026871641044705E-2</c:v>
                </c:pt>
                <c:pt idx="1429">
                  <c:v>3.5026871641044614E-2</c:v>
                </c:pt>
                <c:pt idx="1430">
                  <c:v>3.5026871641044649E-2</c:v>
                </c:pt>
                <c:pt idx="1431">
                  <c:v>3.5026871641044809E-2</c:v>
                </c:pt>
                <c:pt idx="1432">
                  <c:v>3.5026871641044718E-2</c:v>
                </c:pt>
                <c:pt idx="1433">
                  <c:v>3.5026871641044753E-2</c:v>
                </c:pt>
                <c:pt idx="1434">
                  <c:v>3.5026871641044656E-2</c:v>
                </c:pt>
                <c:pt idx="1435">
                  <c:v>3.5026871641044691E-2</c:v>
                </c:pt>
                <c:pt idx="1436">
                  <c:v>3.5026871641044725E-2</c:v>
                </c:pt>
                <c:pt idx="1437">
                  <c:v>3.5026871641044635E-2</c:v>
                </c:pt>
                <c:pt idx="1438">
                  <c:v>3.5026871641044795E-2</c:v>
                </c:pt>
                <c:pt idx="1439">
                  <c:v>3.5026871641044705E-2</c:v>
                </c:pt>
                <c:pt idx="1440">
                  <c:v>3.5026871641044739E-2</c:v>
                </c:pt>
                <c:pt idx="1441">
                  <c:v>3.5026871641044774E-2</c:v>
                </c:pt>
                <c:pt idx="1442">
                  <c:v>3.5026871641044677E-2</c:v>
                </c:pt>
                <c:pt idx="1443">
                  <c:v>3.5026871641044711E-2</c:v>
                </c:pt>
                <c:pt idx="1444">
                  <c:v>3.5026871641044746E-2</c:v>
                </c:pt>
                <c:pt idx="1445">
                  <c:v>3.5026871641044656E-2</c:v>
                </c:pt>
                <c:pt idx="1446">
                  <c:v>3.5026871641044816E-2</c:v>
                </c:pt>
                <c:pt idx="1447">
                  <c:v>3.5026871641044725E-2</c:v>
                </c:pt>
                <c:pt idx="1448">
                  <c:v>3.5026871641044753E-2</c:v>
                </c:pt>
                <c:pt idx="1449">
                  <c:v>3.5026871641044788E-2</c:v>
                </c:pt>
                <c:pt idx="1450">
                  <c:v>3.5026871641044698E-2</c:v>
                </c:pt>
                <c:pt idx="1451">
                  <c:v>3.5026871641044732E-2</c:v>
                </c:pt>
                <c:pt idx="1452">
                  <c:v>3.5026871641044642E-2</c:v>
                </c:pt>
                <c:pt idx="1453">
                  <c:v>3.5026871641044677E-2</c:v>
                </c:pt>
                <c:pt idx="1454">
                  <c:v>3.5026871641044836E-2</c:v>
                </c:pt>
                <c:pt idx="1455">
                  <c:v>3.5026871641044739E-2</c:v>
                </c:pt>
                <c:pt idx="1456">
                  <c:v>3.5026871641044774E-2</c:v>
                </c:pt>
                <c:pt idx="1457">
                  <c:v>3.5026871641044684E-2</c:v>
                </c:pt>
                <c:pt idx="1458">
                  <c:v>3.5026871641044718E-2</c:v>
                </c:pt>
                <c:pt idx="1459">
                  <c:v>3.5026871641044753E-2</c:v>
                </c:pt>
                <c:pt idx="1460">
                  <c:v>3.5026871641044663E-2</c:v>
                </c:pt>
                <c:pt idx="1461">
                  <c:v>3.5026871641044698E-2</c:v>
                </c:pt>
                <c:pt idx="1462">
                  <c:v>3.5026871641044725E-2</c:v>
                </c:pt>
                <c:pt idx="1463">
                  <c:v>3.502687164104476E-2</c:v>
                </c:pt>
                <c:pt idx="1464">
                  <c:v>3.5026871641044795E-2</c:v>
                </c:pt>
                <c:pt idx="1465">
                  <c:v>3.5026871641044705E-2</c:v>
                </c:pt>
                <c:pt idx="1466">
                  <c:v>3.5026871641044739E-2</c:v>
                </c:pt>
                <c:pt idx="1467">
                  <c:v>3.5026871641044649E-2</c:v>
                </c:pt>
                <c:pt idx="1468">
                  <c:v>3.5026871641044684E-2</c:v>
                </c:pt>
                <c:pt idx="1469">
                  <c:v>3.5026871641044711E-2</c:v>
                </c:pt>
                <c:pt idx="1470">
                  <c:v>3.5026871641044746E-2</c:v>
                </c:pt>
                <c:pt idx="1471">
                  <c:v>3.5026871641044781E-2</c:v>
                </c:pt>
                <c:pt idx="1472">
                  <c:v>3.5026871641044691E-2</c:v>
                </c:pt>
                <c:pt idx="1473">
                  <c:v>3.5026871641044725E-2</c:v>
                </c:pt>
                <c:pt idx="1474">
                  <c:v>3.502687164104476E-2</c:v>
                </c:pt>
                <c:pt idx="1475">
                  <c:v>3.502687164104467E-2</c:v>
                </c:pt>
                <c:pt idx="1476">
                  <c:v>3.5026871641044698E-2</c:v>
                </c:pt>
                <c:pt idx="1477">
                  <c:v>3.5026871641044607E-2</c:v>
                </c:pt>
                <c:pt idx="1478">
                  <c:v>3.5026871641044767E-2</c:v>
                </c:pt>
                <c:pt idx="1479">
                  <c:v>3.5026871641044802E-2</c:v>
                </c:pt>
                <c:pt idx="1480">
                  <c:v>3.5026871641044711E-2</c:v>
                </c:pt>
                <c:pt idx="1481">
                  <c:v>3.5026871641044746E-2</c:v>
                </c:pt>
                <c:pt idx="1482">
                  <c:v>3.5026871641044656E-2</c:v>
                </c:pt>
                <c:pt idx="1483">
                  <c:v>3.5026871641044684E-2</c:v>
                </c:pt>
                <c:pt idx="1484">
                  <c:v>3.5026871641044718E-2</c:v>
                </c:pt>
                <c:pt idx="1485">
                  <c:v>3.5026871641044628E-2</c:v>
                </c:pt>
                <c:pt idx="1486">
                  <c:v>3.5026871641044788E-2</c:v>
                </c:pt>
                <c:pt idx="1487">
                  <c:v>3.5026871641044698E-2</c:v>
                </c:pt>
                <c:pt idx="1488">
                  <c:v>3.5026871641044732E-2</c:v>
                </c:pt>
                <c:pt idx="1489">
                  <c:v>3.502687164104476E-2</c:v>
                </c:pt>
                <c:pt idx="1490">
                  <c:v>3.502687164104467E-2</c:v>
                </c:pt>
                <c:pt idx="1491">
                  <c:v>3.5026871641044705E-2</c:v>
                </c:pt>
                <c:pt idx="1492">
                  <c:v>3.5026871641044739E-2</c:v>
                </c:pt>
                <c:pt idx="1493">
                  <c:v>3.5026871641044649E-2</c:v>
                </c:pt>
                <c:pt idx="1494">
                  <c:v>3.5026871641044927E-2</c:v>
                </c:pt>
                <c:pt idx="1495">
                  <c:v>3.5026871641044836E-2</c:v>
                </c:pt>
                <c:pt idx="1496">
                  <c:v>3.5026871641044871E-2</c:v>
                </c:pt>
                <c:pt idx="1497">
                  <c:v>3.5026871641044899E-2</c:v>
                </c:pt>
                <c:pt idx="1498">
                  <c:v>3.5026871641044816E-2</c:v>
                </c:pt>
                <c:pt idx="1499">
                  <c:v>3.5026871641044843E-2</c:v>
                </c:pt>
                <c:pt idx="1500">
                  <c:v>3.502687164104476E-2</c:v>
                </c:pt>
                <c:pt idx="1501">
                  <c:v>3.5026871641044788E-2</c:v>
                </c:pt>
                <c:pt idx="1502">
                  <c:v>3.502687164104494E-2</c:v>
                </c:pt>
                <c:pt idx="1503">
                  <c:v>3.5026871641044857E-2</c:v>
                </c:pt>
                <c:pt idx="1504">
                  <c:v>3.5026871641044885E-2</c:v>
                </c:pt>
                <c:pt idx="1505">
                  <c:v>3.5026871641044802E-2</c:v>
                </c:pt>
                <c:pt idx="1506">
                  <c:v>3.5026871641044829E-2</c:v>
                </c:pt>
                <c:pt idx="1507">
                  <c:v>3.5026871641044864E-2</c:v>
                </c:pt>
                <c:pt idx="1508">
                  <c:v>3.5026871641044774E-2</c:v>
                </c:pt>
                <c:pt idx="1509">
                  <c:v>3.5026871641044809E-2</c:v>
                </c:pt>
                <c:pt idx="1510">
                  <c:v>3.5026871641044843E-2</c:v>
                </c:pt>
                <c:pt idx="1511">
                  <c:v>3.5026871641044871E-2</c:v>
                </c:pt>
                <c:pt idx="1512">
                  <c:v>3.5026871641044906E-2</c:v>
                </c:pt>
                <c:pt idx="1513">
                  <c:v>3.5026871641044816E-2</c:v>
                </c:pt>
                <c:pt idx="1514">
                  <c:v>3.502687164104485E-2</c:v>
                </c:pt>
                <c:pt idx="1515">
                  <c:v>3.502687164104476E-2</c:v>
                </c:pt>
                <c:pt idx="1516">
                  <c:v>3.5026871641044795E-2</c:v>
                </c:pt>
                <c:pt idx="1517">
                  <c:v>3.5026871641044829E-2</c:v>
                </c:pt>
                <c:pt idx="1518">
                  <c:v>3.5026871641044857E-2</c:v>
                </c:pt>
                <c:pt idx="1519">
                  <c:v>3.5026871641044892E-2</c:v>
                </c:pt>
                <c:pt idx="1520">
                  <c:v>3.5026871641044802E-2</c:v>
                </c:pt>
                <c:pt idx="1521">
                  <c:v>3.5026871641044836E-2</c:v>
                </c:pt>
                <c:pt idx="1522">
                  <c:v>3.5026871641044871E-2</c:v>
                </c:pt>
                <c:pt idx="1523">
                  <c:v>3.5026871641044781E-2</c:v>
                </c:pt>
                <c:pt idx="1524">
                  <c:v>3.5026871641044816E-2</c:v>
                </c:pt>
                <c:pt idx="1525">
                  <c:v>3.5026871641044843E-2</c:v>
                </c:pt>
                <c:pt idx="1526">
                  <c:v>3.5026871641044878E-2</c:v>
                </c:pt>
                <c:pt idx="1527">
                  <c:v>3.5026871641044906E-2</c:v>
                </c:pt>
                <c:pt idx="1528">
                  <c:v>3.5026871641044822E-2</c:v>
                </c:pt>
                <c:pt idx="1529">
                  <c:v>3.502687164104485E-2</c:v>
                </c:pt>
                <c:pt idx="1530">
                  <c:v>3.5026871641044767E-2</c:v>
                </c:pt>
                <c:pt idx="1531">
                  <c:v>3.5026871641044802E-2</c:v>
                </c:pt>
                <c:pt idx="1532">
                  <c:v>3.5026871641044829E-2</c:v>
                </c:pt>
                <c:pt idx="1533">
                  <c:v>3.5026871641044864E-2</c:v>
                </c:pt>
                <c:pt idx="1534">
                  <c:v>3.5026871641044892E-2</c:v>
                </c:pt>
                <c:pt idx="1535">
                  <c:v>3.5026871641044809E-2</c:v>
                </c:pt>
                <c:pt idx="1536">
                  <c:v>3.5026871641044836E-2</c:v>
                </c:pt>
                <c:pt idx="1537">
                  <c:v>3.5026871641044871E-2</c:v>
                </c:pt>
                <c:pt idx="1538">
                  <c:v>3.5026871641044788E-2</c:v>
                </c:pt>
                <c:pt idx="1539">
                  <c:v>3.5026871641044816E-2</c:v>
                </c:pt>
                <c:pt idx="1540">
                  <c:v>3.502687164104485E-2</c:v>
                </c:pt>
                <c:pt idx="1541">
                  <c:v>3.5026871641044878E-2</c:v>
                </c:pt>
                <c:pt idx="1542">
                  <c:v>3.5026871641044913E-2</c:v>
                </c:pt>
                <c:pt idx="1543">
                  <c:v>3.5026871641044822E-2</c:v>
                </c:pt>
                <c:pt idx="1544">
                  <c:v>3.5026871641044857E-2</c:v>
                </c:pt>
                <c:pt idx="1545">
                  <c:v>3.5026871641044892E-2</c:v>
                </c:pt>
                <c:pt idx="1546">
                  <c:v>3.5026871641044802E-2</c:v>
                </c:pt>
                <c:pt idx="1547">
                  <c:v>3.5026871641044836E-2</c:v>
                </c:pt>
                <c:pt idx="1548">
                  <c:v>3.5026871641044746E-2</c:v>
                </c:pt>
                <c:pt idx="1549">
                  <c:v>3.5026871641044899E-2</c:v>
                </c:pt>
                <c:pt idx="1550">
                  <c:v>3.5026871641044927E-2</c:v>
                </c:pt>
                <c:pt idx="1551">
                  <c:v>3.5026871641044843E-2</c:v>
                </c:pt>
                <c:pt idx="1552">
                  <c:v>3.5026871641044878E-2</c:v>
                </c:pt>
                <c:pt idx="1553">
                  <c:v>3.5026871641044788E-2</c:v>
                </c:pt>
                <c:pt idx="1554">
                  <c:v>3.5026871641044822E-2</c:v>
                </c:pt>
                <c:pt idx="1555">
                  <c:v>3.502687164104485E-2</c:v>
                </c:pt>
                <c:pt idx="1556">
                  <c:v>3.5026871641044767E-2</c:v>
                </c:pt>
                <c:pt idx="1557">
                  <c:v>3.5026871641044913E-2</c:v>
                </c:pt>
                <c:pt idx="1558">
                  <c:v>3.5026871641044829E-2</c:v>
                </c:pt>
                <c:pt idx="1559">
                  <c:v>3.5026871641044864E-2</c:v>
                </c:pt>
                <c:pt idx="1560">
                  <c:v>3.5026871641044892E-2</c:v>
                </c:pt>
                <c:pt idx="1561">
                  <c:v>3.5026871641044809E-2</c:v>
                </c:pt>
                <c:pt idx="1562">
                  <c:v>3.5026871641044836E-2</c:v>
                </c:pt>
                <c:pt idx="1563">
                  <c:v>3.5026871641044753E-2</c:v>
                </c:pt>
                <c:pt idx="1564">
                  <c:v>3.5026871641044788E-2</c:v>
                </c:pt>
                <c:pt idx="1565">
                  <c:v>3.5026871641044816E-2</c:v>
                </c:pt>
                <c:pt idx="1566">
                  <c:v>3.5026871641044732E-2</c:v>
                </c:pt>
                <c:pt idx="1567">
                  <c:v>3.502687164104476E-2</c:v>
                </c:pt>
                <c:pt idx="1568">
                  <c:v>3.5026871641044677E-2</c:v>
                </c:pt>
                <c:pt idx="1569">
                  <c:v>3.502687164104494E-2</c:v>
                </c:pt>
                <c:pt idx="1570">
                  <c:v>3.5026871641044975E-2</c:v>
                </c:pt>
                <c:pt idx="1571">
                  <c:v>3.5026871641044885E-2</c:v>
                </c:pt>
                <c:pt idx="1572">
                  <c:v>3.502687164104492E-2</c:v>
                </c:pt>
                <c:pt idx="1573">
                  <c:v>3.5026871641044836E-2</c:v>
                </c:pt>
                <c:pt idx="1574">
                  <c:v>3.5026871641044864E-2</c:v>
                </c:pt>
                <c:pt idx="1575">
                  <c:v>3.5026871641044899E-2</c:v>
                </c:pt>
                <c:pt idx="1576">
                  <c:v>3.5026871641044809E-2</c:v>
                </c:pt>
                <c:pt idx="1577">
                  <c:v>3.5026871641044843E-2</c:v>
                </c:pt>
                <c:pt idx="1578">
                  <c:v>3.502687164104476E-2</c:v>
                </c:pt>
                <c:pt idx="1579">
                  <c:v>3.5026871641044788E-2</c:v>
                </c:pt>
                <c:pt idx="1580">
                  <c:v>3.5026871641044822E-2</c:v>
                </c:pt>
                <c:pt idx="1581">
                  <c:v>3.5026871641044739E-2</c:v>
                </c:pt>
                <c:pt idx="1582">
                  <c:v>3.5026871641044767E-2</c:v>
                </c:pt>
                <c:pt idx="1583">
                  <c:v>3.5026871641044795E-2</c:v>
                </c:pt>
                <c:pt idx="1584">
                  <c:v>3.5026871641044829E-2</c:v>
                </c:pt>
                <c:pt idx="1585">
                  <c:v>3.5026871641044857E-2</c:v>
                </c:pt>
                <c:pt idx="1586">
                  <c:v>3.5026871641044892E-2</c:v>
                </c:pt>
                <c:pt idx="1587">
                  <c:v>3.502687164104492E-2</c:v>
                </c:pt>
                <c:pt idx="1588">
                  <c:v>3.5026871641044954E-2</c:v>
                </c:pt>
                <c:pt idx="1589">
                  <c:v>3.5026871641044982E-2</c:v>
                </c:pt>
                <c:pt idx="1590">
                  <c:v>3.5026871641044788E-2</c:v>
                </c:pt>
                <c:pt idx="1591">
                  <c:v>3.5026871641044816E-2</c:v>
                </c:pt>
                <c:pt idx="1592">
                  <c:v>3.5026871641044843E-2</c:v>
                </c:pt>
                <c:pt idx="1593">
                  <c:v>3.5026871641044878E-2</c:v>
                </c:pt>
                <c:pt idx="1594">
                  <c:v>3.5026871641044906E-2</c:v>
                </c:pt>
                <c:pt idx="1595">
                  <c:v>3.5026871641044711E-2</c:v>
                </c:pt>
                <c:pt idx="1596">
                  <c:v>3.5026871641044739E-2</c:v>
                </c:pt>
                <c:pt idx="1597">
                  <c:v>3.5026871641044774E-2</c:v>
                </c:pt>
                <c:pt idx="1598">
                  <c:v>3.5026871641044802E-2</c:v>
                </c:pt>
                <c:pt idx="1599">
                  <c:v>3.5026871641044829E-2</c:v>
                </c:pt>
                <c:pt idx="1600">
                  <c:v>3.5026871641044864E-2</c:v>
                </c:pt>
                <c:pt idx="1601">
                  <c:v>3.5026871641044892E-2</c:v>
                </c:pt>
                <c:pt idx="1602">
                  <c:v>3.5026871641044927E-2</c:v>
                </c:pt>
                <c:pt idx="1603">
                  <c:v>3.5026871641044954E-2</c:v>
                </c:pt>
                <c:pt idx="1604">
                  <c:v>3.5026871641044982E-2</c:v>
                </c:pt>
                <c:pt idx="1605">
                  <c:v>3.5026871641044788E-2</c:v>
                </c:pt>
                <c:pt idx="1606">
                  <c:v>3.5026871641044822E-2</c:v>
                </c:pt>
                <c:pt idx="1607">
                  <c:v>3.502687164104485E-2</c:v>
                </c:pt>
                <c:pt idx="1608">
                  <c:v>3.5026871641044878E-2</c:v>
                </c:pt>
                <c:pt idx="1609">
                  <c:v>3.5026871641044913E-2</c:v>
                </c:pt>
                <c:pt idx="1610">
                  <c:v>3.5026871641044718E-2</c:v>
                </c:pt>
                <c:pt idx="1611">
                  <c:v>3.5026871641044746E-2</c:v>
                </c:pt>
                <c:pt idx="1612">
                  <c:v>3.5026871641044774E-2</c:v>
                </c:pt>
                <c:pt idx="1613">
                  <c:v>3.5026871641044809E-2</c:v>
                </c:pt>
                <c:pt idx="1614">
                  <c:v>3.5026871641044836E-2</c:v>
                </c:pt>
                <c:pt idx="1615">
                  <c:v>3.5026871641044642E-2</c:v>
                </c:pt>
                <c:pt idx="1616">
                  <c:v>3.5026871641044899E-2</c:v>
                </c:pt>
                <c:pt idx="1617">
                  <c:v>3.5026871641044927E-2</c:v>
                </c:pt>
                <c:pt idx="1618">
                  <c:v>3.5026871641044954E-2</c:v>
                </c:pt>
                <c:pt idx="1619">
                  <c:v>3.5026871641044989E-2</c:v>
                </c:pt>
                <c:pt idx="1620">
                  <c:v>3.5026871641044795E-2</c:v>
                </c:pt>
                <c:pt idx="1621">
                  <c:v>3.5026871641044822E-2</c:v>
                </c:pt>
                <c:pt idx="1622">
                  <c:v>3.502687164104485E-2</c:v>
                </c:pt>
                <c:pt idx="1623">
                  <c:v>3.5026871641044885E-2</c:v>
                </c:pt>
                <c:pt idx="1624">
                  <c:v>3.5026871641044913E-2</c:v>
                </c:pt>
                <c:pt idx="1625">
                  <c:v>3.5026871641044718E-2</c:v>
                </c:pt>
                <c:pt idx="1626">
                  <c:v>3.5026871641044753E-2</c:v>
                </c:pt>
                <c:pt idx="1627">
                  <c:v>3.5026871641044781E-2</c:v>
                </c:pt>
                <c:pt idx="1628">
                  <c:v>3.5026871641044809E-2</c:v>
                </c:pt>
                <c:pt idx="1629">
                  <c:v>3.5026871641044843E-2</c:v>
                </c:pt>
                <c:pt idx="1630">
                  <c:v>3.5026871641044649E-2</c:v>
                </c:pt>
                <c:pt idx="1631">
                  <c:v>3.5026871641044677E-2</c:v>
                </c:pt>
                <c:pt idx="1632">
                  <c:v>3.5026871641044934E-2</c:v>
                </c:pt>
                <c:pt idx="1633">
                  <c:v>3.5026871641044961E-2</c:v>
                </c:pt>
                <c:pt idx="1634">
                  <c:v>3.5026871641044989E-2</c:v>
                </c:pt>
                <c:pt idx="1635">
                  <c:v>3.5026871641044795E-2</c:v>
                </c:pt>
                <c:pt idx="1636">
                  <c:v>3.5026871641044829E-2</c:v>
                </c:pt>
                <c:pt idx="1637">
                  <c:v>3.5026871641044857E-2</c:v>
                </c:pt>
                <c:pt idx="1638">
                  <c:v>3.5026871641044885E-2</c:v>
                </c:pt>
                <c:pt idx="1639">
                  <c:v>3.502687164104492E-2</c:v>
                </c:pt>
                <c:pt idx="1640">
                  <c:v>3.5026871641044725E-2</c:v>
                </c:pt>
                <c:pt idx="1641">
                  <c:v>3.5026871641044753E-2</c:v>
                </c:pt>
                <c:pt idx="1642">
                  <c:v>3.5026871641044788E-2</c:v>
                </c:pt>
                <c:pt idx="1643">
                  <c:v>3.5026871641044816E-2</c:v>
                </c:pt>
                <c:pt idx="1644">
                  <c:v>3.5026871641044843E-2</c:v>
                </c:pt>
                <c:pt idx="1645">
                  <c:v>3.5026871641044656E-2</c:v>
                </c:pt>
                <c:pt idx="1646">
                  <c:v>3.5026871641044684E-2</c:v>
                </c:pt>
                <c:pt idx="1647">
                  <c:v>3.5026871641044711E-2</c:v>
                </c:pt>
                <c:pt idx="1648">
                  <c:v>3.5026871641044961E-2</c:v>
                </c:pt>
                <c:pt idx="1649">
                  <c:v>3.5026871641044989E-2</c:v>
                </c:pt>
                <c:pt idx="1650">
                  <c:v>3.5026871641044802E-2</c:v>
                </c:pt>
                <c:pt idx="1651">
                  <c:v>3.5026871641044829E-2</c:v>
                </c:pt>
                <c:pt idx="1652">
                  <c:v>3.5026871641044857E-2</c:v>
                </c:pt>
                <c:pt idx="1653">
                  <c:v>3.5026871641044892E-2</c:v>
                </c:pt>
                <c:pt idx="1654">
                  <c:v>3.502687164104492E-2</c:v>
                </c:pt>
                <c:pt idx="1655">
                  <c:v>3.5026871641044732E-2</c:v>
                </c:pt>
                <c:pt idx="1656">
                  <c:v>3.502687164104476E-2</c:v>
                </c:pt>
                <c:pt idx="1657">
                  <c:v>3.5026871641044788E-2</c:v>
                </c:pt>
                <c:pt idx="1658">
                  <c:v>3.5026871641044816E-2</c:v>
                </c:pt>
                <c:pt idx="1659">
                  <c:v>3.502687164104485E-2</c:v>
                </c:pt>
                <c:pt idx="1660">
                  <c:v>3.5026871641044878E-2</c:v>
                </c:pt>
                <c:pt idx="1661">
                  <c:v>3.5026871641044691E-2</c:v>
                </c:pt>
                <c:pt idx="1662">
                  <c:v>3.5026871641044718E-2</c:v>
                </c:pt>
                <c:pt idx="1663">
                  <c:v>3.5026871641044968E-2</c:v>
                </c:pt>
                <c:pt idx="1664">
                  <c:v>3.5026871641044996E-2</c:v>
                </c:pt>
                <c:pt idx="1665">
                  <c:v>3.5026871641045024E-2</c:v>
                </c:pt>
                <c:pt idx="1666">
                  <c:v>3.5026871641044836E-2</c:v>
                </c:pt>
                <c:pt idx="1667">
                  <c:v>3.5026871641044864E-2</c:v>
                </c:pt>
                <c:pt idx="1668">
                  <c:v>3.5026871641044892E-2</c:v>
                </c:pt>
                <c:pt idx="1669">
                  <c:v>3.502687164104492E-2</c:v>
                </c:pt>
                <c:pt idx="1670">
                  <c:v>3.5026871641044954E-2</c:v>
                </c:pt>
                <c:pt idx="1671">
                  <c:v>3.502687164104476E-2</c:v>
                </c:pt>
                <c:pt idx="1672">
                  <c:v>3.5026871641044795E-2</c:v>
                </c:pt>
                <c:pt idx="1673">
                  <c:v>3.5026871641044822E-2</c:v>
                </c:pt>
                <c:pt idx="1674">
                  <c:v>3.502687164104485E-2</c:v>
                </c:pt>
                <c:pt idx="1675">
                  <c:v>3.5026871641044878E-2</c:v>
                </c:pt>
                <c:pt idx="1676">
                  <c:v>3.5026871641044691E-2</c:v>
                </c:pt>
                <c:pt idx="1677">
                  <c:v>3.5026871641044718E-2</c:v>
                </c:pt>
                <c:pt idx="1678">
                  <c:v>3.5026871641044753E-2</c:v>
                </c:pt>
                <c:pt idx="1679">
                  <c:v>3.5026871641044996E-2</c:v>
                </c:pt>
                <c:pt idx="1680">
                  <c:v>3.5026871641045024E-2</c:v>
                </c:pt>
                <c:pt idx="1681">
                  <c:v>3.5026871641044836E-2</c:v>
                </c:pt>
                <c:pt idx="1682">
                  <c:v>3.5026871641044864E-2</c:v>
                </c:pt>
                <c:pt idx="1683">
                  <c:v>3.5026871641044899E-2</c:v>
                </c:pt>
                <c:pt idx="1684">
                  <c:v>3.5026871641044927E-2</c:v>
                </c:pt>
                <c:pt idx="1685">
                  <c:v>3.5026871641044954E-2</c:v>
                </c:pt>
                <c:pt idx="1686">
                  <c:v>3.5026871641044767E-2</c:v>
                </c:pt>
                <c:pt idx="1687">
                  <c:v>3.5026871641044795E-2</c:v>
                </c:pt>
                <c:pt idx="1688">
                  <c:v>3.5026871641044822E-2</c:v>
                </c:pt>
                <c:pt idx="1689">
                  <c:v>3.5026871641044857E-2</c:v>
                </c:pt>
                <c:pt idx="1690">
                  <c:v>3.5026871641044885E-2</c:v>
                </c:pt>
                <c:pt idx="1691">
                  <c:v>3.5026871641044698E-2</c:v>
                </c:pt>
                <c:pt idx="1692">
                  <c:v>3.5026871641044725E-2</c:v>
                </c:pt>
                <c:pt idx="1693">
                  <c:v>3.5026871641044753E-2</c:v>
                </c:pt>
                <c:pt idx="1694">
                  <c:v>3.5026871641044781E-2</c:v>
                </c:pt>
                <c:pt idx="1695">
                  <c:v>3.5026871641045031E-2</c:v>
                </c:pt>
                <c:pt idx="1696">
                  <c:v>3.5026871641044843E-2</c:v>
                </c:pt>
                <c:pt idx="1697">
                  <c:v>3.5026871641044871E-2</c:v>
                </c:pt>
                <c:pt idx="1698">
                  <c:v>3.5026871641044899E-2</c:v>
                </c:pt>
                <c:pt idx="1699">
                  <c:v>3.5026871641044927E-2</c:v>
                </c:pt>
                <c:pt idx="1700">
                  <c:v>3.5026871641044954E-2</c:v>
                </c:pt>
                <c:pt idx="1701">
                  <c:v>3.5026871641044774E-2</c:v>
                </c:pt>
                <c:pt idx="1702">
                  <c:v>3.5026871641044802E-2</c:v>
                </c:pt>
                <c:pt idx="1703">
                  <c:v>3.5026871641044829E-2</c:v>
                </c:pt>
                <c:pt idx="1704">
                  <c:v>3.5026871641044857E-2</c:v>
                </c:pt>
                <c:pt idx="1705">
                  <c:v>3.5026871641044885E-2</c:v>
                </c:pt>
                <c:pt idx="1706">
                  <c:v>3.5026871641044705E-2</c:v>
                </c:pt>
                <c:pt idx="1707">
                  <c:v>3.5026871641044732E-2</c:v>
                </c:pt>
                <c:pt idx="1708">
                  <c:v>3.502687164104476E-2</c:v>
                </c:pt>
                <c:pt idx="1709">
                  <c:v>3.5026871641044788E-2</c:v>
                </c:pt>
                <c:pt idx="1710">
                  <c:v>3.5026871641044816E-2</c:v>
                </c:pt>
                <c:pt idx="1711">
                  <c:v>3.5026871641044843E-2</c:v>
                </c:pt>
                <c:pt idx="1712">
                  <c:v>3.5026871641044871E-2</c:v>
                </c:pt>
                <c:pt idx="1713">
                  <c:v>3.5026871641044906E-2</c:v>
                </c:pt>
                <c:pt idx="1714">
                  <c:v>3.5026871641044934E-2</c:v>
                </c:pt>
                <c:pt idx="1715">
                  <c:v>3.5026871641044961E-2</c:v>
                </c:pt>
                <c:pt idx="1716">
                  <c:v>3.5026871641044774E-2</c:v>
                </c:pt>
                <c:pt idx="1717">
                  <c:v>3.5026871641044802E-2</c:v>
                </c:pt>
                <c:pt idx="1718">
                  <c:v>3.5026871641044829E-2</c:v>
                </c:pt>
                <c:pt idx="1719">
                  <c:v>3.5026871641044864E-2</c:v>
                </c:pt>
                <c:pt idx="1720">
                  <c:v>3.5026871641044892E-2</c:v>
                </c:pt>
                <c:pt idx="1721">
                  <c:v>3.5026871641044705E-2</c:v>
                </c:pt>
                <c:pt idx="1722">
                  <c:v>3.5026871641044732E-2</c:v>
                </c:pt>
                <c:pt idx="1723">
                  <c:v>3.5026871641044767E-2</c:v>
                </c:pt>
                <c:pt idx="1724">
                  <c:v>3.5026871641044795E-2</c:v>
                </c:pt>
                <c:pt idx="1725">
                  <c:v>3.5026871641044822E-2</c:v>
                </c:pt>
                <c:pt idx="1726">
                  <c:v>3.502687164104485E-2</c:v>
                </c:pt>
                <c:pt idx="1727">
                  <c:v>3.5026871641044878E-2</c:v>
                </c:pt>
                <c:pt idx="1728">
                  <c:v>3.5026871641044906E-2</c:v>
                </c:pt>
                <c:pt idx="1729">
                  <c:v>3.5026871641044934E-2</c:v>
                </c:pt>
                <c:pt idx="1730">
                  <c:v>3.5026871641044961E-2</c:v>
                </c:pt>
                <c:pt idx="1731">
                  <c:v>3.5026871641044781E-2</c:v>
                </c:pt>
                <c:pt idx="1732">
                  <c:v>3.5026871641044809E-2</c:v>
                </c:pt>
                <c:pt idx="1733">
                  <c:v>3.5026871641044836E-2</c:v>
                </c:pt>
                <c:pt idx="1734">
                  <c:v>3.5026871641044864E-2</c:v>
                </c:pt>
                <c:pt idx="1735">
                  <c:v>3.5026871641044892E-2</c:v>
                </c:pt>
                <c:pt idx="1736">
                  <c:v>3.5026871641044711E-2</c:v>
                </c:pt>
                <c:pt idx="1737">
                  <c:v>3.5026871641044739E-2</c:v>
                </c:pt>
                <c:pt idx="1738">
                  <c:v>3.5026871641044767E-2</c:v>
                </c:pt>
                <c:pt idx="1739">
                  <c:v>3.5026871641044795E-2</c:v>
                </c:pt>
                <c:pt idx="1740">
                  <c:v>3.5026871641044822E-2</c:v>
                </c:pt>
                <c:pt idx="1741">
                  <c:v>3.5026871641044642E-2</c:v>
                </c:pt>
                <c:pt idx="1742">
                  <c:v>3.5026871641044878E-2</c:v>
                </c:pt>
                <c:pt idx="1743">
                  <c:v>3.5026871641044906E-2</c:v>
                </c:pt>
                <c:pt idx="1744">
                  <c:v>3.5026871641044934E-2</c:v>
                </c:pt>
                <c:pt idx="1745">
                  <c:v>3.5026871641044961E-2</c:v>
                </c:pt>
                <c:pt idx="1746">
                  <c:v>3.5026871641044781E-2</c:v>
                </c:pt>
                <c:pt idx="1747">
                  <c:v>3.5026871641044809E-2</c:v>
                </c:pt>
                <c:pt idx="1748">
                  <c:v>3.5026871641044843E-2</c:v>
                </c:pt>
                <c:pt idx="1749">
                  <c:v>3.5026871641044871E-2</c:v>
                </c:pt>
                <c:pt idx="1750">
                  <c:v>3.5026871641044899E-2</c:v>
                </c:pt>
                <c:pt idx="1751">
                  <c:v>3.5026871641044718E-2</c:v>
                </c:pt>
                <c:pt idx="1752">
                  <c:v>3.5026871641044746E-2</c:v>
                </c:pt>
                <c:pt idx="1753">
                  <c:v>3.5026871641044774E-2</c:v>
                </c:pt>
                <c:pt idx="1754">
                  <c:v>3.5026871641044802E-2</c:v>
                </c:pt>
                <c:pt idx="1755">
                  <c:v>3.5026871641044829E-2</c:v>
                </c:pt>
                <c:pt idx="1756">
                  <c:v>3.5026871641044857E-2</c:v>
                </c:pt>
                <c:pt idx="1757">
                  <c:v>3.5026871641044677E-2</c:v>
                </c:pt>
                <c:pt idx="1758">
                  <c:v>3.5026871641044913E-2</c:v>
                </c:pt>
                <c:pt idx="1759">
                  <c:v>3.502687164104494E-2</c:v>
                </c:pt>
                <c:pt idx="1760">
                  <c:v>3.5026871641044968E-2</c:v>
                </c:pt>
                <c:pt idx="1761">
                  <c:v>3.5026871641044996E-2</c:v>
                </c:pt>
                <c:pt idx="1762">
                  <c:v>3.5026871641044816E-2</c:v>
                </c:pt>
                <c:pt idx="1763">
                  <c:v>3.5026871641044843E-2</c:v>
                </c:pt>
                <c:pt idx="1764">
                  <c:v>3.5026871641044871E-2</c:v>
                </c:pt>
                <c:pt idx="1765">
                  <c:v>3.5026871641044899E-2</c:v>
                </c:pt>
                <c:pt idx="1766">
                  <c:v>3.5026871641044927E-2</c:v>
                </c:pt>
                <c:pt idx="1767">
                  <c:v>3.5026871641044746E-2</c:v>
                </c:pt>
                <c:pt idx="1768">
                  <c:v>3.5026871641044774E-2</c:v>
                </c:pt>
                <c:pt idx="1769">
                  <c:v>3.5026871641044802E-2</c:v>
                </c:pt>
                <c:pt idx="1770">
                  <c:v>3.5026871641044829E-2</c:v>
                </c:pt>
                <c:pt idx="1771">
                  <c:v>3.5026871641044857E-2</c:v>
                </c:pt>
                <c:pt idx="1772">
                  <c:v>3.5026871641044684E-2</c:v>
                </c:pt>
                <c:pt idx="1773">
                  <c:v>3.5026871641044711E-2</c:v>
                </c:pt>
                <c:pt idx="1774">
                  <c:v>3.502687164104494E-2</c:v>
                </c:pt>
                <c:pt idx="1775">
                  <c:v>3.5026871641044968E-2</c:v>
                </c:pt>
                <c:pt idx="1776">
                  <c:v>3.5026871641044996E-2</c:v>
                </c:pt>
                <c:pt idx="1777">
                  <c:v>3.5026871641044822E-2</c:v>
                </c:pt>
                <c:pt idx="1778">
                  <c:v>3.5026871641044843E-2</c:v>
                </c:pt>
                <c:pt idx="1779">
                  <c:v>3.5026871641044871E-2</c:v>
                </c:pt>
                <c:pt idx="1780">
                  <c:v>3.5026871641044899E-2</c:v>
                </c:pt>
                <c:pt idx="1781">
                  <c:v>3.5026871641044927E-2</c:v>
                </c:pt>
                <c:pt idx="1782">
                  <c:v>3.5026871641044753E-2</c:v>
                </c:pt>
                <c:pt idx="1783">
                  <c:v>3.5026871641044781E-2</c:v>
                </c:pt>
                <c:pt idx="1784">
                  <c:v>3.5026871641044809E-2</c:v>
                </c:pt>
                <c:pt idx="1785">
                  <c:v>3.5026871641044836E-2</c:v>
                </c:pt>
                <c:pt idx="1786">
                  <c:v>3.5026871641044864E-2</c:v>
                </c:pt>
                <c:pt idx="1787">
                  <c:v>3.5026871641044684E-2</c:v>
                </c:pt>
                <c:pt idx="1788">
                  <c:v>3.5026871641044711E-2</c:v>
                </c:pt>
                <c:pt idx="1789">
                  <c:v>3.5026871641044739E-2</c:v>
                </c:pt>
                <c:pt idx="1790">
                  <c:v>3.5026871641044968E-2</c:v>
                </c:pt>
                <c:pt idx="1791">
                  <c:v>3.5026871641044996E-2</c:v>
                </c:pt>
                <c:pt idx="1792">
                  <c:v>3.5026871641044822E-2</c:v>
                </c:pt>
                <c:pt idx="1793">
                  <c:v>3.502687164104485E-2</c:v>
                </c:pt>
                <c:pt idx="1794">
                  <c:v>3.5026871641044878E-2</c:v>
                </c:pt>
                <c:pt idx="1795">
                  <c:v>3.5026871641044906E-2</c:v>
                </c:pt>
                <c:pt idx="1796">
                  <c:v>3.5026871641044934E-2</c:v>
                </c:pt>
                <c:pt idx="1797">
                  <c:v>3.5026871641044753E-2</c:v>
                </c:pt>
                <c:pt idx="1798">
                  <c:v>3.5026871641044781E-2</c:v>
                </c:pt>
                <c:pt idx="1799">
                  <c:v>3.5026871641044809E-2</c:v>
                </c:pt>
                <c:pt idx="1800">
                  <c:v>3.5026871641044836E-2</c:v>
                </c:pt>
                <c:pt idx="1801">
                  <c:v>3.5026871641044864E-2</c:v>
                </c:pt>
                <c:pt idx="1802">
                  <c:v>3.5026871641044691E-2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792704"/>
        <c:axId val="196794240"/>
      </c:areaChart>
      <c:catAx>
        <c:axId val="1967927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6794240"/>
        <c:crosses val="autoZero"/>
        <c:auto val="0"/>
        <c:lblAlgn val="ctr"/>
        <c:lblOffset val="100"/>
        <c:tickLblSkip val="200"/>
        <c:noMultiLvlLbl val="0"/>
      </c:catAx>
      <c:valAx>
        <c:axId val="1967942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Procent</a:t>
                </a:r>
              </a:p>
            </c:rich>
          </c:tx>
          <c:layout>
            <c:manualLayout>
              <c:xMode val="edge"/>
              <c:yMode val="edge"/>
              <c:x val="2.6281208935611037E-2"/>
              <c:y val="8.1129393023985197E-2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67927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5193872533743304"/>
          <c:y val="0.9346549630014197"/>
          <c:w val="0.31983740003890931"/>
          <c:h val="4.5577601476564013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6291363990791"/>
          <c:y val="7.4778251762876016E-2"/>
          <c:w val="0.77798088865739812"/>
          <c:h val="0.80171443369037432"/>
        </c:manualLayout>
      </c:layout>
      <c:areaChart>
        <c:grouping val="standard"/>
        <c:varyColors val="0"/>
        <c:ser>
          <c:idx val="1"/>
          <c:order val="0"/>
          <c:tx>
            <c:strRef>
              <c:f>Blad1!$V$3</c:f>
              <c:strCache>
                <c:ptCount val="1"/>
                <c:pt idx="0">
                  <c:v>förändring av allmän pension</c:v>
                </c:pt>
              </c:strCache>
            </c:strRef>
          </c:tx>
          <c:spPr>
            <a:solidFill>
              <a:srgbClr val="333399">
                <a:lumMod val="40000"/>
                <a:lumOff val="60000"/>
              </a:srgbClr>
            </a:solidFill>
            <a:ln>
              <a:solidFill>
                <a:srgbClr val="BBE0E3"/>
              </a:solidFill>
            </a:ln>
          </c:spPr>
          <c:cat>
            <c:numRef>
              <c:f>Blad1!$A$7:$A$1809</c:f>
              <c:numCache>
                <c:formatCode>0</c:formatCode>
                <c:ptCount val="180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</c:numCache>
            </c:numRef>
          </c:cat>
          <c:val>
            <c:numRef>
              <c:f>Blad1!$V$7:$V$1809</c:f>
              <c:numCache>
                <c:formatCode>0.0%</c:formatCode>
                <c:ptCount val="1803"/>
                <c:pt idx="0">
                  <c:v>2.8037383177570156E-2</c:v>
                </c:pt>
                <c:pt idx="1">
                  <c:v>2.8037382579399351E-2</c:v>
                </c:pt>
                <c:pt idx="2">
                  <c:v>2.8037381981432238E-2</c:v>
                </c:pt>
                <c:pt idx="3">
                  <c:v>2.8037381383669003E-2</c:v>
                </c:pt>
                <c:pt idx="4">
                  <c:v>2.8037380786108963E-2</c:v>
                </c:pt>
                <c:pt idx="5">
                  <c:v>2.8037380188752587E-2</c:v>
                </c:pt>
                <c:pt idx="6">
                  <c:v>2.8037379591599344E-2</c:v>
                </c:pt>
                <c:pt idx="7">
                  <c:v>2.8037378994649129E-2</c:v>
                </c:pt>
                <c:pt idx="8">
                  <c:v>2.8037378397901987E-2</c:v>
                </c:pt>
                <c:pt idx="9">
                  <c:v>2.8037377801357951E-2</c:v>
                </c:pt>
                <c:pt idx="10">
                  <c:v>2.8037377205016634E-2</c:v>
                </c:pt>
                <c:pt idx="11">
                  <c:v>2.8037376608878648E-2</c:v>
                </c:pt>
                <c:pt idx="12">
                  <c:v>2.8037376012942743E-2</c:v>
                </c:pt>
                <c:pt idx="13">
                  <c:v>2.8037375417209388E-2</c:v>
                </c:pt>
                <c:pt idx="14">
                  <c:v>2.8037374821678486E-2</c:v>
                </c:pt>
                <c:pt idx="15">
                  <c:v>2.8037374226350071E-2</c:v>
                </c:pt>
                <c:pt idx="16">
                  <c:v>2.8037373631223893E-2</c:v>
                </c:pt>
                <c:pt idx="17">
                  <c:v>2.803737303629986E-2</c:v>
                </c:pt>
                <c:pt idx="18">
                  <c:v>2.8037372441577717E-2</c:v>
                </c:pt>
                <c:pt idx="19">
                  <c:v>2.8037371847057506E-2</c:v>
                </c:pt>
                <c:pt idx="20">
                  <c:v>2.8037371252739265E-2</c:v>
                </c:pt>
                <c:pt idx="21">
                  <c:v>2.8037370658622902E-2</c:v>
                </c:pt>
                <c:pt idx="22">
                  <c:v>2.8037370064707873E-2</c:v>
                </c:pt>
                <c:pt idx="23">
                  <c:v>2.8037369470994368E-2</c:v>
                </c:pt>
                <c:pt idx="24">
                  <c:v>2.8037368877482427E-2</c:v>
                </c:pt>
                <c:pt idx="25">
                  <c:v>2.8037368284171939E-2</c:v>
                </c:pt>
                <c:pt idx="26">
                  <c:v>2.8037367691062385E-2</c:v>
                </c:pt>
                <c:pt idx="27">
                  <c:v>2.8037367098154083E-2</c:v>
                </c:pt>
                <c:pt idx="28">
                  <c:v>2.8037366505446654E-2</c:v>
                </c:pt>
                <c:pt idx="29">
                  <c:v>2.803736591294027E-2</c:v>
                </c:pt>
                <c:pt idx="30">
                  <c:v>2.8037365320634843E-2</c:v>
                </c:pt>
                <c:pt idx="31">
                  <c:v>2.8037364728529825E-2</c:v>
                </c:pt>
                <c:pt idx="32">
                  <c:v>2.8037364136625553E-2</c:v>
                </c:pt>
                <c:pt idx="33">
                  <c:v>2.8037363544921499E-2</c:v>
                </c:pt>
                <c:pt idx="34">
                  <c:v>2.8037362953418122E-2</c:v>
                </c:pt>
                <c:pt idx="35">
                  <c:v>2.8037362362115049E-2</c:v>
                </c:pt>
                <c:pt idx="36">
                  <c:v>2.8037361771012168E-2</c:v>
                </c:pt>
                <c:pt idx="37">
                  <c:v>2.8037361180109233E-2</c:v>
                </c:pt>
                <c:pt idx="38">
                  <c:v>2.8037360589406292E-2</c:v>
                </c:pt>
                <c:pt idx="39">
                  <c:v>2.803735999890352E-2</c:v>
                </c:pt>
                <c:pt idx="40">
                  <c:v>2.8037359408600686E-2</c:v>
                </c:pt>
                <c:pt idx="41">
                  <c:v>2.8037358818497109E-2</c:v>
                </c:pt>
                <c:pt idx="42">
                  <c:v>2.8037358228593261E-2</c:v>
                </c:pt>
                <c:pt idx="43">
                  <c:v>2.8037357638888753E-2</c:v>
                </c:pt>
                <c:pt idx="44">
                  <c:v>2.8037357049383489E-2</c:v>
                </c:pt>
                <c:pt idx="45">
                  <c:v>2.8037356460077784E-2</c:v>
                </c:pt>
                <c:pt idx="46">
                  <c:v>2.8037355870971125E-2</c:v>
                </c:pt>
                <c:pt idx="47">
                  <c:v>2.8037355282063685E-2</c:v>
                </c:pt>
                <c:pt idx="48">
                  <c:v>2.8037354693355082E-2</c:v>
                </c:pt>
                <c:pt idx="49">
                  <c:v>2.8037354104845359E-2</c:v>
                </c:pt>
                <c:pt idx="50">
                  <c:v>2.803735351653484E-2</c:v>
                </c:pt>
                <c:pt idx="51">
                  <c:v>2.8037352928422569E-2</c:v>
                </c:pt>
                <c:pt idx="52">
                  <c:v>2.8037352340509157E-2</c:v>
                </c:pt>
                <c:pt idx="53">
                  <c:v>2.8037351752793802E-2</c:v>
                </c:pt>
                <c:pt idx="54">
                  <c:v>2.8037351165277238E-2</c:v>
                </c:pt>
                <c:pt idx="55">
                  <c:v>2.8037350577958812E-2</c:v>
                </c:pt>
                <c:pt idx="56">
                  <c:v>2.8037349990838418E-2</c:v>
                </c:pt>
                <c:pt idx="57">
                  <c:v>2.8037349403916098E-2</c:v>
                </c:pt>
                <c:pt idx="58">
                  <c:v>2.8037348817191891E-2</c:v>
                </c:pt>
                <c:pt idx="59">
                  <c:v>2.8037348230665279E-2</c:v>
                </c:pt>
                <c:pt idx="60">
                  <c:v>2.8037347644337147E-2</c:v>
                </c:pt>
                <c:pt idx="61">
                  <c:v>2.8037347058206267E-2</c:v>
                </c:pt>
                <c:pt idx="62">
                  <c:v>2.8037346472272812E-2</c:v>
                </c:pt>
                <c:pt idx="63">
                  <c:v>2.8037345886536835E-2</c:v>
                </c:pt>
                <c:pt idx="64">
                  <c:v>2.8037345300998232E-2</c:v>
                </c:pt>
                <c:pt idx="65">
                  <c:v>2.8037344715657324E-2</c:v>
                </c:pt>
                <c:pt idx="66">
                  <c:v>2.8037344130512887E-2</c:v>
                </c:pt>
                <c:pt idx="67">
                  <c:v>2.8037343545566088E-2</c:v>
                </c:pt>
                <c:pt idx="68">
                  <c:v>2.8037342960815989E-2</c:v>
                </c:pt>
                <c:pt idx="69">
                  <c:v>2.8037342376263041E-2</c:v>
                </c:pt>
                <c:pt idx="70">
                  <c:v>2.8037341791906586E-2</c:v>
                </c:pt>
                <c:pt idx="71">
                  <c:v>2.8037341207746955E-2</c:v>
                </c:pt>
                <c:pt idx="72">
                  <c:v>2.8037340623783897E-2</c:v>
                </c:pt>
                <c:pt idx="73">
                  <c:v>2.8037340040017174E-2</c:v>
                </c:pt>
                <c:pt idx="74">
                  <c:v>2.8037339456447118E-2</c:v>
                </c:pt>
                <c:pt idx="75">
                  <c:v>2.803733887307306E-2</c:v>
                </c:pt>
                <c:pt idx="76">
                  <c:v>2.8037338289895183E-2</c:v>
                </c:pt>
                <c:pt idx="77">
                  <c:v>2.8037337706913672E-2</c:v>
                </c:pt>
                <c:pt idx="78">
                  <c:v>2.8037337124128141E-2</c:v>
                </c:pt>
                <c:pt idx="79">
                  <c:v>2.8037336541538213E-2</c:v>
                </c:pt>
                <c:pt idx="80">
                  <c:v>2.8037335959144212E-2</c:v>
                </c:pt>
                <c:pt idx="81">
                  <c:v>2.8037335376945617E-2</c:v>
                </c:pt>
                <c:pt idx="82">
                  <c:v>2.8037334794942893E-2</c:v>
                </c:pt>
                <c:pt idx="83">
                  <c:v>2.8037334213135659E-2</c:v>
                </c:pt>
                <c:pt idx="84">
                  <c:v>2.8037333631523675E-2</c:v>
                </c:pt>
                <c:pt idx="85">
                  <c:v>2.8037333050107128E-2</c:v>
                </c:pt>
                <c:pt idx="86">
                  <c:v>2.8037332468885918E-2</c:v>
                </c:pt>
                <c:pt idx="87">
                  <c:v>2.8037331887859659E-2</c:v>
                </c:pt>
                <c:pt idx="88">
                  <c:v>2.8037331307028259E-2</c:v>
                </c:pt>
                <c:pt idx="89">
                  <c:v>2.8037330726391762E-2</c:v>
                </c:pt>
                <c:pt idx="90">
                  <c:v>2.8037330145950206E-2</c:v>
                </c:pt>
                <c:pt idx="91">
                  <c:v>2.8037329565703491E-2</c:v>
                </c:pt>
                <c:pt idx="92">
                  <c:v>2.8037328985651248E-2</c:v>
                </c:pt>
                <c:pt idx="93">
                  <c:v>2.8037328405793226E-2</c:v>
                </c:pt>
                <c:pt idx="94">
                  <c:v>2.803732782613004E-2</c:v>
                </c:pt>
                <c:pt idx="95">
                  <c:v>2.8037327246660883E-2</c:v>
                </c:pt>
                <c:pt idx="96">
                  <c:v>2.8037326667385943E-2</c:v>
                </c:pt>
                <c:pt idx="97">
                  <c:v>2.8037326088305406E-2</c:v>
                </c:pt>
                <c:pt idx="98">
                  <c:v>2.8037325509418606E-2</c:v>
                </c:pt>
                <c:pt idx="99">
                  <c:v>2.8037324930725725E-2</c:v>
                </c:pt>
                <c:pt idx="100">
                  <c:v>2.8037324352226813E-2</c:v>
                </c:pt>
                <c:pt idx="101">
                  <c:v>2.8037323773921624E-2</c:v>
                </c:pt>
                <c:pt idx="102">
                  <c:v>2.8037323195809927E-2</c:v>
                </c:pt>
                <c:pt idx="103">
                  <c:v>2.803732261789204E-2</c:v>
                </c:pt>
                <c:pt idx="104">
                  <c:v>2.8037322040167453E-2</c:v>
                </c:pt>
                <c:pt idx="105">
                  <c:v>2.803732146263635E-2</c:v>
                </c:pt>
                <c:pt idx="106">
                  <c:v>2.8037320885297916E-2</c:v>
                </c:pt>
                <c:pt idx="107">
                  <c:v>2.8037320308153198E-2</c:v>
                </c:pt>
                <c:pt idx="108">
                  <c:v>2.8037319731201382E-2</c:v>
                </c:pt>
                <c:pt idx="109">
                  <c:v>2.8037319154442381E-2</c:v>
                </c:pt>
                <c:pt idx="110">
                  <c:v>2.8037318577876232E-2</c:v>
                </c:pt>
                <c:pt idx="111">
                  <c:v>2.8037318001503123E-2</c:v>
                </c:pt>
                <c:pt idx="112">
                  <c:v>2.8037317425322533E-2</c:v>
                </c:pt>
                <c:pt idx="113">
                  <c:v>2.8037316849334224E-2</c:v>
                </c:pt>
                <c:pt idx="114">
                  <c:v>2.8037316273538667E-2</c:v>
                </c:pt>
                <c:pt idx="115">
                  <c:v>2.8037315697935626E-2</c:v>
                </c:pt>
                <c:pt idx="116">
                  <c:v>2.8037315122524848E-2</c:v>
                </c:pt>
                <c:pt idx="117">
                  <c:v>2.8037314547305976E-2</c:v>
                </c:pt>
                <c:pt idx="118">
                  <c:v>2.8037313972279466E-2</c:v>
                </c:pt>
                <c:pt idx="119">
                  <c:v>2.8037313397444662E-2</c:v>
                </c:pt>
                <c:pt idx="120">
                  <c:v>2.8037312822801464E-2</c:v>
                </c:pt>
                <c:pt idx="121">
                  <c:v>2.8037312248350769E-2</c:v>
                </c:pt>
                <c:pt idx="122">
                  <c:v>2.8037311674091344E-2</c:v>
                </c:pt>
                <c:pt idx="123">
                  <c:v>2.8037311100023662E-2</c:v>
                </c:pt>
                <c:pt idx="124">
                  <c:v>2.8037310526147208E-2</c:v>
                </c:pt>
                <c:pt idx="125">
                  <c:v>2.8037309952462446E-2</c:v>
                </c:pt>
                <c:pt idx="126">
                  <c:v>2.8037309378969141E-2</c:v>
                </c:pt>
                <c:pt idx="127">
                  <c:v>2.8037308805667044E-2</c:v>
                </c:pt>
                <c:pt idx="128">
                  <c:v>2.803730823255552E-2</c:v>
                </c:pt>
                <c:pt idx="129">
                  <c:v>2.8037307659635722E-2</c:v>
                </c:pt>
                <c:pt idx="130">
                  <c:v>2.8037307086906577E-2</c:v>
                </c:pt>
                <c:pt idx="131">
                  <c:v>2.8037306514367984E-2</c:v>
                </c:pt>
                <c:pt idx="132">
                  <c:v>2.8037305942020141E-2</c:v>
                </c:pt>
                <c:pt idx="133">
                  <c:v>2.8037305369863354E-2</c:v>
                </c:pt>
                <c:pt idx="134">
                  <c:v>2.803730479789698E-2</c:v>
                </c:pt>
                <c:pt idx="135">
                  <c:v>2.8037304226120927E-2</c:v>
                </c:pt>
                <c:pt idx="136">
                  <c:v>2.8037303654535654E-2</c:v>
                </c:pt>
                <c:pt idx="137">
                  <c:v>2.8037303083140088E-2</c:v>
                </c:pt>
                <c:pt idx="138">
                  <c:v>2.8037302511934963E-2</c:v>
                </c:pt>
                <c:pt idx="139">
                  <c:v>2.8037301940919922E-2</c:v>
                </c:pt>
                <c:pt idx="140">
                  <c:v>2.8037301370094862E-2</c:v>
                </c:pt>
                <c:pt idx="141">
                  <c:v>2.8037300799459545E-2</c:v>
                </c:pt>
                <c:pt idx="142">
                  <c:v>2.8037300229014021E-2</c:v>
                </c:pt>
                <c:pt idx="143">
                  <c:v>2.8037299658758751E-2</c:v>
                </c:pt>
                <c:pt idx="144">
                  <c:v>2.8037299088692524E-2</c:v>
                </c:pt>
                <c:pt idx="145">
                  <c:v>2.8037298518815524E-2</c:v>
                </c:pt>
                <c:pt idx="146">
                  <c:v>2.8037297949128501E-2</c:v>
                </c:pt>
                <c:pt idx="147">
                  <c:v>2.8037297379630791E-2</c:v>
                </c:pt>
                <c:pt idx="148">
                  <c:v>2.8037296810321893E-2</c:v>
                </c:pt>
                <c:pt idx="149">
                  <c:v>2.8037296241202398E-2</c:v>
                </c:pt>
                <c:pt idx="150">
                  <c:v>2.803729567227194E-2</c:v>
                </c:pt>
                <c:pt idx="151">
                  <c:v>2.8037295103530285E-2</c:v>
                </c:pt>
                <c:pt idx="152">
                  <c:v>2.8037294534977615E-2</c:v>
                </c:pt>
                <c:pt idx="153">
                  <c:v>2.8037293966613842E-2</c:v>
                </c:pt>
                <c:pt idx="154">
                  <c:v>2.8037293398438447E-2</c:v>
                </c:pt>
                <c:pt idx="155">
                  <c:v>2.8037292830451758E-2</c:v>
                </c:pt>
                <c:pt idx="156">
                  <c:v>2.8037292262653259E-2</c:v>
                </c:pt>
                <c:pt idx="157">
                  <c:v>2.8037291695043553E-2</c:v>
                </c:pt>
                <c:pt idx="158">
                  <c:v>2.8037291127622137E-2</c:v>
                </c:pt>
                <c:pt idx="159">
                  <c:v>2.8037290560388492E-2</c:v>
                </c:pt>
                <c:pt idx="160">
                  <c:v>2.8037289993343085E-2</c:v>
                </c:pt>
                <c:pt idx="161">
                  <c:v>2.8037289426485819E-2</c:v>
                </c:pt>
                <c:pt idx="162">
                  <c:v>2.8037288859816743E-2</c:v>
                </c:pt>
                <c:pt idx="163">
                  <c:v>2.8037288293334919E-2</c:v>
                </c:pt>
                <c:pt idx="164">
                  <c:v>2.8037287727041244E-2</c:v>
                </c:pt>
                <c:pt idx="165">
                  <c:v>2.8037287160934923E-2</c:v>
                </c:pt>
                <c:pt idx="166">
                  <c:v>2.8037286595016132E-2</c:v>
                </c:pt>
                <c:pt idx="167">
                  <c:v>2.8037286029284923E-2</c:v>
                </c:pt>
                <c:pt idx="168">
                  <c:v>2.8037285463741343E-2</c:v>
                </c:pt>
                <c:pt idx="169">
                  <c:v>2.8037284898384602E-2</c:v>
                </c:pt>
                <c:pt idx="170">
                  <c:v>2.8037284333214885E-2</c:v>
                </c:pt>
                <c:pt idx="171">
                  <c:v>2.8037283768232522E-2</c:v>
                </c:pt>
                <c:pt idx="172">
                  <c:v>2.8037283203436996E-2</c:v>
                </c:pt>
                <c:pt idx="173">
                  <c:v>2.8037282638828775E-2</c:v>
                </c:pt>
                <c:pt idx="174">
                  <c:v>2.8037282074406929E-2</c:v>
                </c:pt>
                <c:pt idx="175">
                  <c:v>2.8037281510171781E-2</c:v>
                </c:pt>
                <c:pt idx="176">
                  <c:v>2.8037280946123382E-2</c:v>
                </c:pt>
                <c:pt idx="177">
                  <c:v>2.8037280382261356E-2</c:v>
                </c:pt>
                <c:pt idx="178">
                  <c:v>2.8037279818585892E-2</c:v>
                </c:pt>
                <c:pt idx="179">
                  <c:v>2.8037279255096761E-2</c:v>
                </c:pt>
                <c:pt idx="180">
                  <c:v>2.8037278691794006E-2</c:v>
                </c:pt>
                <c:pt idx="181">
                  <c:v>2.8037278128677109E-2</c:v>
                </c:pt>
                <c:pt idx="182">
                  <c:v>2.8037277565746276E-2</c:v>
                </c:pt>
                <c:pt idx="183">
                  <c:v>2.8037277003001682E-2</c:v>
                </c:pt>
                <c:pt idx="184">
                  <c:v>2.8037276440442675E-2</c:v>
                </c:pt>
                <c:pt idx="185">
                  <c:v>2.8037275878069586E-2</c:v>
                </c:pt>
                <c:pt idx="186">
                  <c:v>2.803727531588204E-2</c:v>
                </c:pt>
                <c:pt idx="187">
                  <c:v>2.8037274753880365E-2</c:v>
                </c:pt>
                <c:pt idx="188">
                  <c:v>2.8037274192063772E-2</c:v>
                </c:pt>
                <c:pt idx="189">
                  <c:v>2.8037273630432867E-2</c:v>
                </c:pt>
                <c:pt idx="190">
                  <c:v>2.8037273068987428E-2</c:v>
                </c:pt>
                <c:pt idx="191">
                  <c:v>2.8037272507727067E-2</c:v>
                </c:pt>
                <c:pt idx="192">
                  <c:v>2.8037271946651975E-2</c:v>
                </c:pt>
                <c:pt idx="193">
                  <c:v>2.8037271385761377E-2</c:v>
                </c:pt>
                <c:pt idx="194">
                  <c:v>2.8037270825056419E-2</c:v>
                </c:pt>
                <c:pt idx="195">
                  <c:v>2.803727026453549E-2</c:v>
                </c:pt>
                <c:pt idx="196">
                  <c:v>2.803726970420016E-2</c:v>
                </c:pt>
                <c:pt idx="197">
                  <c:v>2.803726914404937E-2</c:v>
                </c:pt>
                <c:pt idx="198">
                  <c:v>2.8037268584082883E-2</c:v>
                </c:pt>
                <c:pt idx="199">
                  <c:v>2.8037268024300895E-2</c:v>
                </c:pt>
                <c:pt idx="200">
                  <c:v>2.8037267464703589E-2</c:v>
                </c:pt>
                <c:pt idx="201">
                  <c:v>2.8037266905290036E-2</c:v>
                </c:pt>
                <c:pt idx="202">
                  <c:v>2.8037266346061396E-2</c:v>
                </c:pt>
                <c:pt idx="203">
                  <c:v>2.8037265787016475E-2</c:v>
                </c:pt>
                <c:pt idx="204">
                  <c:v>2.803726522815559E-2</c:v>
                </c:pt>
                <c:pt idx="205">
                  <c:v>2.8037264669478791E-2</c:v>
                </c:pt>
                <c:pt idx="206">
                  <c:v>2.8037264110985713E-2</c:v>
                </c:pt>
                <c:pt idx="207">
                  <c:v>2.8037263552676672E-2</c:v>
                </c:pt>
                <c:pt idx="208">
                  <c:v>2.8037262994551174E-2</c:v>
                </c:pt>
                <c:pt idx="209">
                  <c:v>2.8037262436609121E-2</c:v>
                </c:pt>
                <c:pt idx="210">
                  <c:v>2.8037261878850698E-2</c:v>
                </c:pt>
                <c:pt idx="211">
                  <c:v>2.8037261321275826E-2</c:v>
                </c:pt>
                <c:pt idx="212">
                  <c:v>2.8037260763884127E-2</c:v>
                </c:pt>
                <c:pt idx="213">
                  <c:v>2.8037260206675369E-2</c:v>
                </c:pt>
                <c:pt idx="214">
                  <c:v>2.8037259649649884E-2</c:v>
                </c:pt>
                <c:pt idx="215">
                  <c:v>2.8037259092807718E-2</c:v>
                </c:pt>
                <c:pt idx="216">
                  <c:v>2.8037258536148503E-2</c:v>
                </c:pt>
                <c:pt idx="217">
                  <c:v>2.8037257979671742E-2</c:v>
                </c:pt>
                <c:pt idx="218">
                  <c:v>2.8037257423377888E-2</c:v>
                </c:pt>
                <c:pt idx="219">
                  <c:v>2.8037256867266994E-2</c:v>
                </c:pt>
                <c:pt idx="220">
                  <c:v>2.8037256311338136E-2</c:v>
                </c:pt>
                <c:pt idx="221">
                  <c:v>2.803725575559261E-2</c:v>
                </c:pt>
                <c:pt idx="222">
                  <c:v>2.8037255200029081E-2</c:v>
                </c:pt>
                <c:pt idx="223">
                  <c:v>2.8037254644647739E-2</c:v>
                </c:pt>
                <c:pt idx="224">
                  <c:v>2.8037254089448765E-2</c:v>
                </c:pt>
                <c:pt idx="225">
                  <c:v>2.8037253534431799E-2</c:v>
                </c:pt>
                <c:pt idx="226">
                  <c:v>2.8037252979596885E-2</c:v>
                </c:pt>
                <c:pt idx="227">
                  <c:v>2.8037252424944075E-2</c:v>
                </c:pt>
                <c:pt idx="228">
                  <c:v>2.8037251870473002E-2</c:v>
                </c:pt>
                <c:pt idx="229">
                  <c:v>2.8037251316183991E-2</c:v>
                </c:pt>
                <c:pt idx="230">
                  <c:v>2.8037250762076533E-2</c:v>
                </c:pt>
                <c:pt idx="231">
                  <c:v>2.8037250208150545E-2</c:v>
                </c:pt>
                <c:pt idx="232">
                  <c:v>2.8037249654406075E-2</c:v>
                </c:pt>
                <c:pt idx="233">
                  <c:v>2.8037249100843303E-2</c:v>
                </c:pt>
                <c:pt idx="234">
                  <c:v>2.803724854746174E-2</c:v>
                </c:pt>
                <c:pt idx="235">
                  <c:v>2.8037247994261286E-2</c:v>
                </c:pt>
                <c:pt idx="236">
                  <c:v>2.8037247441242131E-2</c:v>
                </c:pt>
                <c:pt idx="237">
                  <c:v>2.8037246888403911E-2</c:v>
                </c:pt>
                <c:pt idx="238">
                  <c:v>2.8037246335746807E-2</c:v>
                </c:pt>
                <c:pt idx="239">
                  <c:v>2.8037245783270461E-2</c:v>
                </c:pt>
                <c:pt idx="240">
                  <c:v>2.80372452309752E-2</c:v>
                </c:pt>
                <c:pt idx="241">
                  <c:v>2.8037244678860651E-2</c:v>
                </c:pt>
                <c:pt idx="242">
                  <c:v>2.8037244126926455E-2</c:v>
                </c:pt>
                <c:pt idx="243">
                  <c:v>2.8037243575172798E-2</c:v>
                </c:pt>
                <c:pt idx="244">
                  <c:v>2.803724302359973E-2</c:v>
                </c:pt>
                <c:pt idx="245">
                  <c:v>2.8037242472206746E-2</c:v>
                </c:pt>
                <c:pt idx="246">
                  <c:v>2.8037241920994587E-2</c:v>
                </c:pt>
                <c:pt idx="247">
                  <c:v>2.8037241369962201E-2</c:v>
                </c:pt>
                <c:pt idx="248">
                  <c:v>2.803724081910991E-2</c:v>
                </c:pt>
                <c:pt idx="249">
                  <c:v>2.8037240268437909E-2</c:v>
                </c:pt>
                <c:pt idx="250">
                  <c:v>2.8037239717945819E-2</c:v>
                </c:pt>
                <c:pt idx="251">
                  <c:v>2.8037239167633295E-2</c:v>
                </c:pt>
                <c:pt idx="252">
                  <c:v>2.8037238617500508E-2</c:v>
                </c:pt>
                <c:pt idx="253">
                  <c:v>2.8037238067547515E-2</c:v>
                </c:pt>
                <c:pt idx="254">
                  <c:v>2.8037237517773955E-2</c:v>
                </c:pt>
                <c:pt idx="255">
                  <c:v>2.8037236968180012E-2</c:v>
                </c:pt>
                <c:pt idx="256">
                  <c:v>2.8037236418765595E-2</c:v>
                </c:pt>
                <c:pt idx="257">
                  <c:v>2.8037235869529942E-2</c:v>
                </c:pt>
                <c:pt idx="258">
                  <c:v>2.8037235320473773E-2</c:v>
                </c:pt>
                <c:pt idx="259">
                  <c:v>2.8037234771597013E-2</c:v>
                </c:pt>
                <c:pt idx="260">
                  <c:v>2.8037234222899287E-2</c:v>
                </c:pt>
                <c:pt idx="261">
                  <c:v>2.8037233674380515E-2</c:v>
                </c:pt>
                <c:pt idx="262">
                  <c:v>2.803723312604034E-2</c:v>
                </c:pt>
                <c:pt idx="263">
                  <c:v>2.8037232577878803E-2</c:v>
                </c:pt>
                <c:pt idx="264">
                  <c:v>2.8037232029895824E-2</c:v>
                </c:pt>
                <c:pt idx="265">
                  <c:v>2.8037231482092268E-2</c:v>
                </c:pt>
                <c:pt idx="266">
                  <c:v>2.8037230934466823E-2</c:v>
                </c:pt>
                <c:pt idx="267">
                  <c:v>2.8037230387019798E-2</c:v>
                </c:pt>
                <c:pt idx="268">
                  <c:v>2.803722983975112E-2</c:v>
                </c:pt>
                <c:pt idx="269">
                  <c:v>2.8037229292660421E-2</c:v>
                </c:pt>
                <c:pt idx="270">
                  <c:v>2.8037228745748162E-2</c:v>
                </c:pt>
                <c:pt idx="271">
                  <c:v>2.8037228199014261E-2</c:v>
                </c:pt>
                <c:pt idx="272">
                  <c:v>2.8037227652457943E-2</c:v>
                </c:pt>
                <c:pt idx="273">
                  <c:v>2.80372271060794E-2</c:v>
                </c:pt>
                <c:pt idx="274">
                  <c:v>2.8037226559878808E-2</c:v>
                </c:pt>
                <c:pt idx="275">
                  <c:v>2.8037226013856355E-2</c:v>
                </c:pt>
                <c:pt idx="276">
                  <c:v>2.803722546801142E-2</c:v>
                </c:pt>
                <c:pt idx="277">
                  <c:v>2.8037224922343635E-2</c:v>
                </c:pt>
                <c:pt idx="278">
                  <c:v>2.8037224376853458E-2</c:v>
                </c:pt>
                <c:pt idx="279">
                  <c:v>2.8037223831540666E-2</c:v>
                </c:pt>
                <c:pt idx="280">
                  <c:v>2.8037223286405448E-2</c:v>
                </c:pt>
                <c:pt idx="281">
                  <c:v>2.8037222741447307E-2</c:v>
                </c:pt>
                <c:pt idx="282">
                  <c:v>2.8037222196666021E-2</c:v>
                </c:pt>
                <c:pt idx="283">
                  <c:v>2.8037221652062187E-2</c:v>
                </c:pt>
                <c:pt idx="284">
                  <c:v>2.8037221107634899E-2</c:v>
                </c:pt>
                <c:pt idx="285">
                  <c:v>2.8037220563384747E-2</c:v>
                </c:pt>
                <c:pt idx="286">
                  <c:v>2.803722001931179E-2</c:v>
                </c:pt>
                <c:pt idx="287">
                  <c:v>2.8037219475414984E-2</c:v>
                </c:pt>
                <c:pt idx="288">
                  <c:v>2.8037218931694516E-2</c:v>
                </c:pt>
                <c:pt idx="289">
                  <c:v>2.8037218388150844E-2</c:v>
                </c:pt>
                <c:pt idx="290">
                  <c:v>2.8037217844784017E-2</c:v>
                </c:pt>
                <c:pt idx="291">
                  <c:v>2.803721730159341E-2</c:v>
                </c:pt>
                <c:pt idx="292">
                  <c:v>2.8037216758578794E-2</c:v>
                </c:pt>
                <c:pt idx="293">
                  <c:v>2.8037216215740356E-2</c:v>
                </c:pt>
                <c:pt idx="294">
                  <c:v>2.8037215673078153E-2</c:v>
                </c:pt>
                <c:pt idx="295">
                  <c:v>2.8037215130591688E-2</c:v>
                </c:pt>
                <c:pt idx="296">
                  <c:v>2.8037214588281692E-2</c:v>
                </c:pt>
                <c:pt idx="297">
                  <c:v>2.8037214046147122E-2</c:v>
                </c:pt>
                <c:pt idx="298">
                  <c:v>2.8037213504188443E-2</c:v>
                </c:pt>
                <c:pt idx="299">
                  <c:v>2.8037212962405564E-2</c:v>
                </c:pt>
                <c:pt idx="300">
                  <c:v>2.8037212420797729E-2</c:v>
                </c:pt>
                <c:pt idx="301">
                  <c:v>2.8037211879365927E-2</c:v>
                </c:pt>
                <c:pt idx="302">
                  <c:v>2.8037211338109404E-2</c:v>
                </c:pt>
                <c:pt idx="303">
                  <c:v>2.8037210797028068E-2</c:v>
                </c:pt>
                <c:pt idx="304">
                  <c:v>2.803721025612211E-2</c:v>
                </c:pt>
                <c:pt idx="305">
                  <c:v>2.8037209715391583E-2</c:v>
                </c:pt>
                <c:pt idx="306">
                  <c:v>2.803720917483558E-2</c:v>
                </c:pt>
                <c:pt idx="307">
                  <c:v>2.8037208634454702E-2</c:v>
                </c:pt>
                <c:pt idx="308">
                  <c:v>2.8037208094248856E-2</c:v>
                </c:pt>
                <c:pt idx="309">
                  <c:v>2.8037207554217687E-2</c:v>
                </c:pt>
                <c:pt idx="310">
                  <c:v>2.8037207014361257E-2</c:v>
                </c:pt>
                <c:pt idx="311">
                  <c:v>2.8037206474680009E-2</c:v>
                </c:pt>
                <c:pt idx="312">
                  <c:v>2.8037205935172515E-2</c:v>
                </c:pt>
                <c:pt idx="313">
                  <c:v>2.8037205395839763E-2</c:v>
                </c:pt>
                <c:pt idx="314">
                  <c:v>2.8037204856681673E-2</c:v>
                </c:pt>
                <c:pt idx="315">
                  <c:v>2.8037204317698031E-2</c:v>
                </c:pt>
                <c:pt idx="316">
                  <c:v>2.8037203778888204E-2</c:v>
                </c:pt>
                <c:pt idx="317">
                  <c:v>2.8037203240252516E-2</c:v>
                </c:pt>
                <c:pt idx="318">
                  <c:v>2.8037202701790883E-2</c:v>
                </c:pt>
                <c:pt idx="319">
                  <c:v>2.803720216350335E-2</c:v>
                </c:pt>
                <c:pt idx="320">
                  <c:v>2.8037201625389703E-2</c:v>
                </c:pt>
                <c:pt idx="321">
                  <c:v>2.8037201087449861E-2</c:v>
                </c:pt>
                <c:pt idx="322">
                  <c:v>2.8037200549683599E-2</c:v>
                </c:pt>
                <c:pt idx="323">
                  <c:v>2.8037200012091236E-2</c:v>
                </c:pt>
                <c:pt idx="324">
                  <c:v>2.8037199474671887E-2</c:v>
                </c:pt>
                <c:pt idx="325">
                  <c:v>2.8037198937426816E-2</c:v>
                </c:pt>
                <c:pt idx="326">
                  <c:v>2.8037198400354579E-2</c:v>
                </c:pt>
                <c:pt idx="327">
                  <c:v>2.8037197863455512E-2</c:v>
                </c:pt>
                <c:pt idx="328">
                  <c:v>2.8037197326730188E-2</c:v>
                </c:pt>
                <c:pt idx="329">
                  <c:v>2.8037196790177459E-2</c:v>
                </c:pt>
                <c:pt idx="330">
                  <c:v>2.8037196253798177E-2</c:v>
                </c:pt>
                <c:pt idx="331">
                  <c:v>2.8037195717591588E-2</c:v>
                </c:pt>
                <c:pt idx="332">
                  <c:v>2.8037195181557877E-2</c:v>
                </c:pt>
                <c:pt idx="333">
                  <c:v>2.8037194645696959E-2</c:v>
                </c:pt>
                <c:pt idx="334">
                  <c:v>2.8037194110009156E-2</c:v>
                </c:pt>
                <c:pt idx="335">
                  <c:v>2.8037193574493583E-2</c:v>
                </c:pt>
                <c:pt idx="336">
                  <c:v>2.8037193039150688E-2</c:v>
                </c:pt>
                <c:pt idx="337">
                  <c:v>2.8037192503980381E-2</c:v>
                </c:pt>
                <c:pt idx="338">
                  <c:v>2.8037191968982186E-2</c:v>
                </c:pt>
                <c:pt idx="339">
                  <c:v>2.8037191434156283E-2</c:v>
                </c:pt>
                <c:pt idx="340">
                  <c:v>2.8037190899502861E-2</c:v>
                </c:pt>
                <c:pt idx="341">
                  <c:v>2.8037190365021166E-2</c:v>
                </c:pt>
                <c:pt idx="342">
                  <c:v>2.803718983071192E-2</c:v>
                </c:pt>
                <c:pt idx="343">
                  <c:v>2.8037189296574495E-2</c:v>
                </c:pt>
                <c:pt idx="344">
                  <c:v>2.8037188762608949E-2</c:v>
                </c:pt>
                <c:pt idx="345">
                  <c:v>2.8037188228814933E-2</c:v>
                </c:pt>
                <c:pt idx="346">
                  <c:v>2.8037187695193033E-2</c:v>
                </c:pt>
                <c:pt idx="347">
                  <c:v>2.8037187161742493E-2</c:v>
                </c:pt>
                <c:pt idx="348">
                  <c:v>2.8037186628463495E-2</c:v>
                </c:pt>
                <c:pt idx="349">
                  <c:v>2.8037186095356371E-2</c:v>
                </c:pt>
                <c:pt idx="350">
                  <c:v>2.8037185562419957E-2</c:v>
                </c:pt>
                <c:pt idx="351">
                  <c:v>2.8037185029655375E-2</c:v>
                </c:pt>
                <c:pt idx="352">
                  <c:v>2.8037184497062013E-2</c:v>
                </c:pt>
                <c:pt idx="353">
                  <c:v>2.8037183964639514E-2</c:v>
                </c:pt>
                <c:pt idx="354">
                  <c:v>2.8037183432388202E-2</c:v>
                </c:pt>
                <c:pt idx="355">
                  <c:v>2.803718290030786E-2</c:v>
                </c:pt>
                <c:pt idx="356">
                  <c:v>2.8037182368398129E-2</c:v>
                </c:pt>
                <c:pt idx="357">
                  <c:v>2.8037181836659479E-2</c:v>
                </c:pt>
                <c:pt idx="358">
                  <c:v>2.8037181305091412E-2</c:v>
                </c:pt>
                <c:pt idx="359">
                  <c:v>2.8037180773694256E-2</c:v>
                </c:pt>
                <c:pt idx="360">
                  <c:v>2.8037180242467388E-2</c:v>
                </c:pt>
                <c:pt idx="361">
                  <c:v>2.8037179711411137E-2</c:v>
                </c:pt>
                <c:pt idx="362">
                  <c:v>2.8037179180525271E-2</c:v>
                </c:pt>
                <c:pt idx="363">
                  <c:v>2.8037178649809851E-2</c:v>
                </c:pt>
                <c:pt idx="364">
                  <c:v>2.8037178119264393E-2</c:v>
                </c:pt>
                <c:pt idx="365">
                  <c:v>2.8037177588889219E-2</c:v>
                </c:pt>
                <c:pt idx="366">
                  <c:v>2.8037177058683974E-2</c:v>
                </c:pt>
                <c:pt idx="367">
                  <c:v>2.8037176528648716E-2</c:v>
                </c:pt>
                <c:pt idx="368">
                  <c:v>2.8037175998783626E-2</c:v>
                </c:pt>
                <c:pt idx="369">
                  <c:v>2.8037175469088089E-2</c:v>
                </c:pt>
                <c:pt idx="370">
                  <c:v>2.8037174939562426E-2</c:v>
                </c:pt>
                <c:pt idx="371">
                  <c:v>2.8037174410206558E-2</c:v>
                </c:pt>
                <c:pt idx="372">
                  <c:v>2.803717388101986E-2</c:v>
                </c:pt>
                <c:pt idx="373">
                  <c:v>2.8037173352002922E-2</c:v>
                </c:pt>
                <c:pt idx="374">
                  <c:v>2.8037172823155404E-2</c:v>
                </c:pt>
                <c:pt idx="375">
                  <c:v>2.8037172294477344E-2</c:v>
                </c:pt>
                <c:pt idx="376">
                  <c:v>2.8037171765968268E-2</c:v>
                </c:pt>
                <c:pt idx="377">
                  <c:v>2.8037171237628496E-2</c:v>
                </c:pt>
                <c:pt idx="378">
                  <c:v>2.8037170709457812E-2</c:v>
                </c:pt>
                <c:pt idx="379">
                  <c:v>2.8037170181456003E-2</c:v>
                </c:pt>
                <c:pt idx="380">
                  <c:v>2.8037169653623389E-2</c:v>
                </c:pt>
                <c:pt idx="381">
                  <c:v>2.8037169125959348E-2</c:v>
                </c:pt>
                <c:pt idx="382">
                  <c:v>2.8037168598464071E-2</c:v>
                </c:pt>
                <c:pt idx="383">
                  <c:v>2.8037168071137476E-2</c:v>
                </c:pt>
                <c:pt idx="384">
                  <c:v>2.8037167543979752E-2</c:v>
                </c:pt>
                <c:pt idx="385">
                  <c:v>2.8037167016990282E-2</c:v>
                </c:pt>
                <c:pt idx="386">
                  <c:v>2.8037166490169387E-2</c:v>
                </c:pt>
                <c:pt idx="387">
                  <c:v>2.8037165963516977E-2</c:v>
                </c:pt>
                <c:pt idx="388">
                  <c:v>2.8037165437032448E-2</c:v>
                </c:pt>
                <c:pt idx="389">
                  <c:v>2.8037164910716388E-2</c:v>
                </c:pt>
                <c:pt idx="390">
                  <c:v>2.8037164384568311E-2</c:v>
                </c:pt>
                <c:pt idx="391">
                  <c:v>2.8037163858588541E-2</c:v>
                </c:pt>
                <c:pt idx="392">
                  <c:v>2.8037163332776456E-2</c:v>
                </c:pt>
                <c:pt idx="393">
                  <c:v>2.8037162807132511E-2</c:v>
                </c:pt>
                <c:pt idx="394">
                  <c:v>2.8037162281656102E-2</c:v>
                </c:pt>
                <c:pt idx="395">
                  <c:v>2.8037161756347403E-2</c:v>
                </c:pt>
                <c:pt idx="396">
                  <c:v>2.8037161231206476E-2</c:v>
                </c:pt>
                <c:pt idx="397">
                  <c:v>2.8037160706233102E-2</c:v>
                </c:pt>
                <c:pt idx="398">
                  <c:v>2.8037160181427066E-2</c:v>
                </c:pt>
                <c:pt idx="399">
                  <c:v>2.8037159656788699E-2</c:v>
                </c:pt>
                <c:pt idx="400">
                  <c:v>2.8037159132317375E-2</c:v>
                </c:pt>
                <c:pt idx="401">
                  <c:v>2.8037158608013282E-2</c:v>
                </c:pt>
                <c:pt idx="402">
                  <c:v>2.803715808387661E-2</c:v>
                </c:pt>
                <c:pt idx="403">
                  <c:v>2.8037157559906621E-2</c:v>
                </c:pt>
                <c:pt idx="404">
                  <c:v>2.8037157036104151E-2</c:v>
                </c:pt>
                <c:pt idx="405">
                  <c:v>2.8037156512468332E-2</c:v>
                </c:pt>
                <c:pt idx="406">
                  <c:v>2.8037155988999217E-2</c:v>
                </c:pt>
                <c:pt idx="407">
                  <c:v>2.8037155465696854E-2</c:v>
                </c:pt>
                <c:pt idx="408">
                  <c:v>2.8037154942561298E-2</c:v>
                </c:pt>
                <c:pt idx="409">
                  <c:v>2.8037154419592075E-2</c:v>
                </c:pt>
                <c:pt idx="410">
                  <c:v>2.8037153896789905E-2</c:v>
                </c:pt>
                <c:pt idx="411">
                  <c:v>2.8037153374154168E-2</c:v>
                </c:pt>
                <c:pt idx="412">
                  <c:v>2.8037152851683986E-2</c:v>
                </c:pt>
                <c:pt idx="413">
                  <c:v>2.8037152329380883E-2</c:v>
                </c:pt>
                <c:pt idx="414">
                  <c:v>2.8037151807243581E-2</c:v>
                </c:pt>
                <c:pt idx="415">
                  <c:v>2.8037151285272132E-2</c:v>
                </c:pt>
                <c:pt idx="416">
                  <c:v>2.8037150763467519E-2</c:v>
                </c:pt>
                <c:pt idx="417">
                  <c:v>2.8037150241828467E-2</c:v>
                </c:pt>
                <c:pt idx="418">
                  <c:v>2.8037149720355033E-2</c:v>
                </c:pt>
                <c:pt idx="419">
                  <c:v>2.8037149199047807E-2</c:v>
                </c:pt>
                <c:pt idx="420">
                  <c:v>2.8037148677905761E-2</c:v>
                </c:pt>
                <c:pt idx="421">
                  <c:v>2.8037148156930033E-2</c:v>
                </c:pt>
                <c:pt idx="422">
                  <c:v>2.8037147636119603E-2</c:v>
                </c:pt>
                <c:pt idx="423">
                  <c:v>2.8037147115474524E-2</c:v>
                </c:pt>
                <c:pt idx="424">
                  <c:v>2.8037146594994986E-2</c:v>
                </c:pt>
                <c:pt idx="425">
                  <c:v>2.8037146074680646E-2</c:v>
                </c:pt>
                <c:pt idx="426">
                  <c:v>2.803714555453168E-2</c:v>
                </c:pt>
                <c:pt idx="427">
                  <c:v>2.8037145034547632E-2</c:v>
                </c:pt>
                <c:pt idx="428">
                  <c:v>2.8037144514729339E-2</c:v>
                </c:pt>
                <c:pt idx="429">
                  <c:v>2.8037143995075526E-2</c:v>
                </c:pt>
                <c:pt idx="430">
                  <c:v>2.8037143475586782E-2</c:v>
                </c:pt>
                <c:pt idx="431">
                  <c:v>2.8037142956262757E-2</c:v>
                </c:pt>
                <c:pt idx="432">
                  <c:v>2.8037142437103785E-2</c:v>
                </c:pt>
                <c:pt idx="433">
                  <c:v>2.8037141918109108E-2</c:v>
                </c:pt>
                <c:pt idx="434">
                  <c:v>2.8037141399279188E-2</c:v>
                </c:pt>
                <c:pt idx="435">
                  <c:v>2.8037140880614344E-2</c:v>
                </c:pt>
                <c:pt idx="436">
                  <c:v>2.8037140362113439E-2</c:v>
                </c:pt>
                <c:pt idx="437">
                  <c:v>2.8037139843776909E-2</c:v>
                </c:pt>
                <c:pt idx="438">
                  <c:v>2.8257246992442982E-2</c:v>
                </c:pt>
                <c:pt idx="439">
                  <c:v>2.882582130999951E-2</c:v>
                </c:pt>
                <c:pt idx="440">
                  <c:v>2.9394215450708867E-2</c:v>
                </c:pt>
                <c:pt idx="441">
                  <c:v>2.9729568194194162E-2</c:v>
                </c:pt>
                <c:pt idx="442">
                  <c:v>2.9732206338781628E-2</c:v>
                </c:pt>
                <c:pt idx="443">
                  <c:v>2.9734840755910132E-2</c:v>
                </c:pt>
                <c:pt idx="444">
                  <c:v>2.9737471453475276E-2</c:v>
                </c:pt>
                <c:pt idx="445">
                  <c:v>2.9740098439347981E-2</c:v>
                </c:pt>
                <c:pt idx="446">
                  <c:v>2.9742721721377506E-2</c:v>
                </c:pt>
                <c:pt idx="447">
                  <c:v>2.9745341307392318E-2</c:v>
                </c:pt>
                <c:pt idx="448">
                  <c:v>2.9747957205198437E-2</c:v>
                </c:pt>
                <c:pt idx="449">
                  <c:v>2.9750569422578869E-2</c:v>
                </c:pt>
                <c:pt idx="450">
                  <c:v>2.9753177967294996E-2</c:v>
                </c:pt>
                <c:pt idx="451">
                  <c:v>2.9755782847087582E-2</c:v>
                </c:pt>
                <c:pt idx="452">
                  <c:v>2.9758384069675112E-2</c:v>
                </c:pt>
                <c:pt idx="453">
                  <c:v>2.9760981642752975E-2</c:v>
                </c:pt>
                <c:pt idx="454">
                  <c:v>2.97635755739971E-2</c:v>
                </c:pt>
                <c:pt idx="455">
                  <c:v>2.9766165871060707E-2</c:v>
                </c:pt>
                <c:pt idx="456">
                  <c:v>2.9768752541575582E-2</c:v>
                </c:pt>
                <c:pt idx="457">
                  <c:v>2.9771335593153234E-2</c:v>
                </c:pt>
                <c:pt idx="458">
                  <c:v>2.9773915033382153E-2</c:v>
                </c:pt>
                <c:pt idx="459">
                  <c:v>2.9776490869830807E-2</c:v>
                </c:pt>
                <c:pt idx="460">
                  <c:v>2.9779063110047219E-2</c:v>
                </c:pt>
                <c:pt idx="461">
                  <c:v>2.9781631761555825E-2</c:v>
                </c:pt>
                <c:pt idx="462">
                  <c:v>2.9784196831862716E-2</c:v>
                </c:pt>
                <c:pt idx="463">
                  <c:v>2.9786758328451884E-2</c:v>
                </c:pt>
                <c:pt idx="464">
                  <c:v>2.9789316258785961E-2</c:v>
                </c:pt>
                <c:pt idx="465">
                  <c:v>2.9791870630308512E-2</c:v>
                </c:pt>
                <c:pt idx="466">
                  <c:v>2.9794421450440579E-2</c:v>
                </c:pt>
                <c:pt idx="467">
                  <c:v>2.979696872658362E-2</c:v>
                </c:pt>
                <c:pt idx="468">
                  <c:v>2.9799512466118942E-2</c:v>
                </c:pt>
                <c:pt idx="469">
                  <c:v>2.9802052676405146E-2</c:v>
                </c:pt>
                <c:pt idx="470">
                  <c:v>2.9804589364783161E-2</c:v>
                </c:pt>
                <c:pt idx="471">
                  <c:v>2.9807122538572678E-2</c:v>
                </c:pt>
                <c:pt idx="472">
                  <c:v>2.980965220507141E-2</c:v>
                </c:pt>
                <c:pt idx="473">
                  <c:v>2.9812178371559871E-2</c:v>
                </c:pt>
                <c:pt idx="474">
                  <c:v>2.9814701045296127E-2</c:v>
                </c:pt>
                <c:pt idx="475">
                  <c:v>2.9817220233519053E-2</c:v>
                </c:pt>
                <c:pt idx="476">
                  <c:v>2.9819735943447306E-2</c:v>
                </c:pt>
                <c:pt idx="477">
                  <c:v>2.982224818228002E-2</c:v>
                </c:pt>
                <c:pt idx="478">
                  <c:v>2.9824756957196049E-2</c:v>
                </c:pt>
                <c:pt idx="479">
                  <c:v>2.9827262275354493E-2</c:v>
                </c:pt>
                <c:pt idx="480">
                  <c:v>2.9829764143895515E-2</c:v>
                </c:pt>
                <c:pt idx="481">
                  <c:v>2.9832262569937543E-2</c:v>
                </c:pt>
                <c:pt idx="482">
                  <c:v>2.9834757560582289E-2</c:v>
                </c:pt>
                <c:pt idx="483">
                  <c:v>2.9837249122910255E-2</c:v>
                </c:pt>
                <c:pt idx="484">
                  <c:v>2.9839737263981987E-2</c:v>
                </c:pt>
                <c:pt idx="485">
                  <c:v>2.9842221990840474E-2</c:v>
                </c:pt>
                <c:pt idx="486">
                  <c:v>2.9844703310507426E-2</c:v>
                </c:pt>
                <c:pt idx="487">
                  <c:v>2.984718122998661E-2</c:v>
                </c:pt>
                <c:pt idx="488">
                  <c:v>2.9849655756262517E-2</c:v>
                </c:pt>
                <c:pt idx="489">
                  <c:v>2.9852126896299565E-2</c:v>
                </c:pt>
                <c:pt idx="490">
                  <c:v>2.9854594657044316E-2</c:v>
                </c:pt>
                <c:pt idx="491">
                  <c:v>2.9857059045424083E-2</c:v>
                </c:pt>
                <c:pt idx="492">
                  <c:v>2.985952006834635E-2</c:v>
                </c:pt>
                <c:pt idx="493">
                  <c:v>2.9861977732700148E-2</c:v>
                </c:pt>
                <c:pt idx="494">
                  <c:v>2.9864432045357128E-2</c:v>
                </c:pt>
                <c:pt idx="495">
                  <c:v>2.9866883013168651E-2</c:v>
                </c:pt>
                <c:pt idx="496">
                  <c:v>2.9869330642967061E-2</c:v>
                </c:pt>
                <c:pt idx="497">
                  <c:v>2.9871774941567356E-2</c:v>
                </c:pt>
                <c:pt idx="498">
                  <c:v>2.9874215915765511E-2</c:v>
                </c:pt>
                <c:pt idx="499">
                  <c:v>2.9876653572339262E-2</c:v>
                </c:pt>
                <c:pt idx="500">
                  <c:v>2.9879087918047189E-2</c:v>
                </c:pt>
                <c:pt idx="501">
                  <c:v>2.9881518959630139E-2</c:v>
                </c:pt>
                <c:pt idx="502">
                  <c:v>2.9883946703811073E-2</c:v>
                </c:pt>
                <c:pt idx="503">
                  <c:v>2.9886371157294086E-2</c:v>
                </c:pt>
                <c:pt idx="504">
                  <c:v>2.988879232676421E-2</c:v>
                </c:pt>
                <c:pt idx="505">
                  <c:v>2.989121021889057E-2</c:v>
                </c:pt>
                <c:pt idx="506">
                  <c:v>2.9893624840322802E-2</c:v>
                </c:pt>
                <c:pt idx="507">
                  <c:v>2.9896036197692481E-2</c:v>
                </c:pt>
                <c:pt idx="508">
                  <c:v>2.9898444297613881E-2</c:v>
                </c:pt>
                <c:pt idx="509">
                  <c:v>2.9900849146683037E-2</c:v>
                </c:pt>
                <c:pt idx="510">
                  <c:v>2.9903250751478962E-2</c:v>
                </c:pt>
                <c:pt idx="511">
                  <c:v>2.9905649118561632E-2</c:v>
                </c:pt>
                <c:pt idx="512">
                  <c:v>2.9908044254473763E-2</c:v>
                </c:pt>
                <c:pt idx="513">
                  <c:v>2.9910436165741197E-2</c:v>
                </c:pt>
                <c:pt idx="514">
                  <c:v>2.9912824858871704E-2</c:v>
                </c:pt>
                <c:pt idx="515">
                  <c:v>2.9915210340355169E-2</c:v>
                </c:pt>
                <c:pt idx="516">
                  <c:v>2.9917592616665212E-2</c:v>
                </c:pt>
                <c:pt idx="517">
                  <c:v>2.9919971694256385E-2</c:v>
                </c:pt>
                <c:pt idx="518">
                  <c:v>2.9922347579567077E-2</c:v>
                </c:pt>
                <c:pt idx="519">
                  <c:v>2.9924720279018775E-2</c:v>
                </c:pt>
                <c:pt idx="520">
                  <c:v>2.9927089799014515E-2</c:v>
                </c:pt>
                <c:pt idx="521">
                  <c:v>2.9929456145940409E-2</c:v>
                </c:pt>
                <c:pt idx="522">
                  <c:v>2.993181932616714E-2</c:v>
                </c:pt>
                <c:pt idx="523">
                  <c:v>2.9934179346045697E-2</c:v>
                </c:pt>
                <c:pt idx="524">
                  <c:v>2.9936536211912231E-2</c:v>
                </c:pt>
                <c:pt idx="525">
                  <c:v>2.9938889930085089E-2</c:v>
                </c:pt>
                <c:pt idx="526">
                  <c:v>2.9941240506865998E-2</c:v>
                </c:pt>
                <c:pt idx="527">
                  <c:v>2.994358794853989E-2</c:v>
                </c:pt>
                <c:pt idx="528">
                  <c:v>2.9945932261374195E-2</c:v>
                </c:pt>
                <c:pt idx="529">
                  <c:v>2.9948273451620485E-2</c:v>
                </c:pt>
                <c:pt idx="530">
                  <c:v>2.9950611525514103E-2</c:v>
                </c:pt>
                <c:pt idx="531">
                  <c:v>2.9952946489272676E-2</c:v>
                </c:pt>
                <c:pt idx="532">
                  <c:v>2.9955278349097145E-2</c:v>
                </c:pt>
                <c:pt idx="533">
                  <c:v>2.9957607111173637E-2</c:v>
                </c:pt>
                <c:pt idx="534">
                  <c:v>2.9959932781670452E-2</c:v>
                </c:pt>
                <c:pt idx="535">
                  <c:v>2.9962255366739909E-2</c:v>
                </c:pt>
                <c:pt idx="536">
                  <c:v>2.9964574872518027E-2</c:v>
                </c:pt>
                <c:pt idx="537">
                  <c:v>2.9966891305124411E-2</c:v>
                </c:pt>
                <c:pt idx="538">
                  <c:v>2.9969204670662983E-2</c:v>
                </c:pt>
                <c:pt idx="539">
                  <c:v>2.9971514975220635E-2</c:v>
                </c:pt>
                <c:pt idx="540">
                  <c:v>2.9973822224868781E-2</c:v>
                </c:pt>
                <c:pt idx="541">
                  <c:v>2.9976126425663278E-2</c:v>
                </c:pt>
                <c:pt idx="542">
                  <c:v>2.9978427583642636E-2</c:v>
                </c:pt>
                <c:pt idx="543">
                  <c:v>2.9980725704830298E-2</c:v>
                </c:pt>
                <c:pt idx="544">
                  <c:v>2.9983020795233805E-2</c:v>
                </c:pt>
                <c:pt idx="545">
                  <c:v>2.9985312860845003E-2</c:v>
                </c:pt>
                <c:pt idx="546">
                  <c:v>2.9987601907639192E-2</c:v>
                </c:pt>
                <c:pt idx="547">
                  <c:v>2.9989887941576702E-2</c:v>
                </c:pt>
                <c:pt idx="548">
                  <c:v>2.9992170968602183E-2</c:v>
                </c:pt>
                <c:pt idx="549">
                  <c:v>2.9994450994643766E-2</c:v>
                </c:pt>
                <c:pt idx="550">
                  <c:v>2.9996728025615659E-2</c:v>
                </c:pt>
                <c:pt idx="551">
                  <c:v>2.9999002067414529E-2</c:v>
                </c:pt>
                <c:pt idx="552">
                  <c:v>3.0001273125922445E-2</c:v>
                </c:pt>
                <c:pt idx="553">
                  <c:v>3.0003541207007416E-2</c:v>
                </c:pt>
                <c:pt idx="554">
                  <c:v>3.0005806316519855E-2</c:v>
                </c:pt>
                <c:pt idx="555">
                  <c:v>3.0008068460295953E-2</c:v>
                </c:pt>
                <c:pt idx="556">
                  <c:v>3.0010327644156645E-2</c:v>
                </c:pt>
                <c:pt idx="557">
                  <c:v>3.0012583873907626E-2</c:v>
                </c:pt>
                <c:pt idx="558">
                  <c:v>3.0014837155339306E-2</c:v>
                </c:pt>
                <c:pt idx="559">
                  <c:v>3.0017087494226605E-2</c:v>
                </c:pt>
                <c:pt idx="560">
                  <c:v>3.0019334896329974E-2</c:v>
                </c:pt>
                <c:pt idx="561">
                  <c:v>3.0021579367394718E-2</c:v>
                </c:pt>
                <c:pt idx="562">
                  <c:v>3.0023820913151048E-2</c:v>
                </c:pt>
                <c:pt idx="563">
                  <c:v>3.0026059539313765E-2</c:v>
                </c:pt>
                <c:pt idx="564">
                  <c:v>3.0028295251583625E-2</c:v>
                </c:pt>
                <c:pt idx="565">
                  <c:v>3.003052805564646E-2</c:v>
                </c:pt>
                <c:pt idx="566">
                  <c:v>3.0032757957173178E-2</c:v>
                </c:pt>
                <c:pt idx="567">
                  <c:v>3.0034984961818733E-2</c:v>
                </c:pt>
                <c:pt idx="568">
                  <c:v>3.0037209075225602E-2</c:v>
                </c:pt>
                <c:pt idx="569">
                  <c:v>3.0039430303020517E-2</c:v>
                </c:pt>
                <c:pt idx="570">
                  <c:v>3.0041648650814518E-2</c:v>
                </c:pt>
                <c:pt idx="571">
                  <c:v>3.0043864124206551E-2</c:v>
                </c:pt>
                <c:pt idx="572">
                  <c:v>3.0046076728778494E-2</c:v>
                </c:pt>
                <c:pt idx="573">
                  <c:v>3.0048286470099973E-2</c:v>
                </c:pt>
                <c:pt idx="574">
                  <c:v>3.0050493353725238E-2</c:v>
                </c:pt>
                <c:pt idx="575">
                  <c:v>3.0052697385193207E-2</c:v>
                </c:pt>
                <c:pt idx="576">
                  <c:v>3.0054898570030443E-2</c:v>
                </c:pt>
                <c:pt idx="577">
                  <c:v>3.0057096913747888E-2</c:v>
                </c:pt>
                <c:pt idx="578">
                  <c:v>3.0059292421842163E-2</c:v>
                </c:pt>
                <c:pt idx="579">
                  <c:v>3.0061485099797045E-2</c:v>
                </c:pt>
                <c:pt idx="580">
                  <c:v>3.0063674953080967E-2</c:v>
                </c:pt>
                <c:pt idx="581">
                  <c:v>3.0065861987148414E-2</c:v>
                </c:pt>
                <c:pt idx="582">
                  <c:v>3.0068046207440916E-2</c:v>
                </c:pt>
                <c:pt idx="583">
                  <c:v>3.0070227619383952E-2</c:v>
                </c:pt>
                <c:pt idx="584">
                  <c:v>3.0072406228391121E-2</c:v>
                </c:pt>
                <c:pt idx="585">
                  <c:v>3.0074582039861394E-2</c:v>
                </c:pt>
                <c:pt idx="586">
                  <c:v>3.0076755059178787E-2</c:v>
                </c:pt>
                <c:pt idx="587">
                  <c:v>3.0078925291715092E-2</c:v>
                </c:pt>
                <c:pt idx="588">
                  <c:v>3.0081092742828192E-2</c:v>
                </c:pt>
                <c:pt idx="589">
                  <c:v>3.0083257417860942E-2</c:v>
                </c:pt>
                <c:pt idx="590">
                  <c:v>3.0085419322143706E-2</c:v>
                </c:pt>
                <c:pt idx="591">
                  <c:v>3.008757846099298E-2</c:v>
                </c:pt>
                <c:pt idx="592">
                  <c:v>3.0089734839711422E-2</c:v>
                </c:pt>
                <c:pt idx="593">
                  <c:v>3.0091888463588259E-2</c:v>
                </c:pt>
                <c:pt idx="594">
                  <c:v>3.0094039337899219E-2</c:v>
                </c:pt>
                <c:pt idx="595">
                  <c:v>3.0096187467906561E-2</c:v>
                </c:pt>
                <c:pt idx="596">
                  <c:v>3.009833285885926E-2</c:v>
                </c:pt>
                <c:pt idx="597">
                  <c:v>3.0100475515992407E-2</c:v>
                </c:pt>
                <c:pt idx="598">
                  <c:v>3.0102615444528257E-2</c:v>
                </c:pt>
                <c:pt idx="599">
                  <c:v>3.0104752649676141E-2</c:v>
                </c:pt>
                <c:pt idx="600">
                  <c:v>3.0106887136631035E-2</c:v>
                </c:pt>
                <c:pt idx="601">
                  <c:v>3.0109018910575568E-2</c:v>
                </c:pt>
                <c:pt idx="602">
                  <c:v>3.0111147976679322E-2</c:v>
                </c:pt>
                <c:pt idx="603">
                  <c:v>3.0113274340097536E-2</c:v>
                </c:pt>
                <c:pt idx="604">
                  <c:v>3.0115398005973706E-2</c:v>
                </c:pt>
                <c:pt idx="605">
                  <c:v>3.0117518979438412E-2</c:v>
                </c:pt>
                <c:pt idx="606">
                  <c:v>3.0119637265607294E-2</c:v>
                </c:pt>
                <c:pt idx="607">
                  <c:v>3.0121752869585686E-2</c:v>
                </c:pt>
                <c:pt idx="608">
                  <c:v>3.0123865796463839E-2</c:v>
                </c:pt>
                <c:pt idx="609">
                  <c:v>3.0125976051320103E-2</c:v>
                </c:pt>
                <c:pt idx="610">
                  <c:v>3.0128083639220333E-2</c:v>
                </c:pt>
                <c:pt idx="611">
                  <c:v>3.0130188565216157E-2</c:v>
                </c:pt>
                <c:pt idx="612">
                  <c:v>3.0132290834348485E-2</c:v>
                </c:pt>
                <c:pt idx="613">
                  <c:v>3.0134390451643723E-2</c:v>
                </c:pt>
                <c:pt idx="614">
                  <c:v>3.0136487422116665E-2</c:v>
                </c:pt>
                <c:pt idx="615">
                  <c:v>3.013858175076865E-2</c:v>
                </c:pt>
                <c:pt idx="616">
                  <c:v>3.0140673442589722E-2</c:v>
                </c:pt>
                <c:pt idx="617">
                  <c:v>3.0142762502555938E-2</c:v>
                </c:pt>
                <c:pt idx="618">
                  <c:v>3.0144848935631449E-2</c:v>
                </c:pt>
                <c:pt idx="619">
                  <c:v>3.0146932746768159E-2</c:v>
                </c:pt>
                <c:pt idx="620">
                  <c:v>3.0149013940905176E-2</c:v>
                </c:pt>
                <c:pt idx="621">
                  <c:v>3.0151092522969325E-2</c:v>
                </c:pt>
                <c:pt idx="622">
                  <c:v>3.0153168497875086E-2</c:v>
                </c:pt>
                <c:pt idx="623">
                  <c:v>3.0155241870524596E-2</c:v>
                </c:pt>
                <c:pt idx="624">
                  <c:v>3.015731264580751E-2</c:v>
                </c:pt>
                <c:pt idx="625">
                  <c:v>3.0159380828602141E-2</c:v>
                </c:pt>
                <c:pt idx="626">
                  <c:v>3.016144642377297E-2</c:v>
                </c:pt>
                <c:pt idx="627">
                  <c:v>3.0163509436174081E-2</c:v>
                </c:pt>
                <c:pt idx="628">
                  <c:v>3.0165569870645993E-2</c:v>
                </c:pt>
                <c:pt idx="629">
                  <c:v>3.0167627732018226E-2</c:v>
                </c:pt>
                <c:pt idx="630">
                  <c:v>3.0169683025107398E-2</c:v>
                </c:pt>
                <c:pt idx="631">
                  <c:v>3.0171735754718463E-2</c:v>
                </c:pt>
                <c:pt idx="632">
                  <c:v>3.0173785925644653E-2</c:v>
                </c:pt>
                <c:pt idx="633">
                  <c:v>3.0175833542666883E-2</c:v>
                </c:pt>
                <c:pt idx="634">
                  <c:v>3.0177878610554404E-2</c:v>
                </c:pt>
                <c:pt idx="635">
                  <c:v>3.0179921134063922E-2</c:v>
                </c:pt>
                <c:pt idx="636">
                  <c:v>3.0181961117941906E-2</c:v>
                </c:pt>
                <c:pt idx="637">
                  <c:v>3.0183998566921087E-2</c:v>
                </c:pt>
                <c:pt idx="638">
                  <c:v>3.0186033485723816E-2</c:v>
                </c:pt>
                <c:pt idx="639">
                  <c:v>3.0188065879060144E-2</c:v>
                </c:pt>
                <c:pt idx="640">
                  <c:v>3.0190095751627857E-2</c:v>
                </c:pt>
                <c:pt idx="641">
                  <c:v>3.0192123108115664E-2</c:v>
                </c:pt>
                <c:pt idx="642">
                  <c:v>3.0194147953197272E-2</c:v>
                </c:pt>
                <c:pt idx="643">
                  <c:v>3.019617029153622E-2</c:v>
                </c:pt>
                <c:pt idx="644">
                  <c:v>3.0198190127785893E-2</c:v>
                </c:pt>
                <c:pt idx="645">
                  <c:v>3.0200207466585506E-2</c:v>
                </c:pt>
                <c:pt idx="646">
                  <c:v>3.0202222312564777E-2</c:v>
                </c:pt>
                <c:pt idx="647">
                  <c:v>3.0204234670341525E-2</c:v>
                </c:pt>
                <c:pt idx="648">
                  <c:v>3.0206244544521716E-2</c:v>
                </c:pt>
                <c:pt idx="649">
                  <c:v>3.020825193970075E-2</c:v>
                </c:pt>
                <c:pt idx="650">
                  <c:v>3.0210256860462244E-2</c:v>
                </c:pt>
                <c:pt idx="651">
                  <c:v>3.0212259311377818E-2</c:v>
                </c:pt>
                <c:pt idx="652">
                  <c:v>3.0214259297009244E-2</c:v>
                </c:pt>
                <c:pt idx="653">
                  <c:v>3.021625682190613E-2</c:v>
                </c:pt>
                <c:pt idx="654">
                  <c:v>3.0218251890606992E-2</c:v>
                </c:pt>
                <c:pt idx="655">
                  <c:v>3.0220244507639465E-2</c:v>
                </c:pt>
                <c:pt idx="656">
                  <c:v>3.0222234677520391E-2</c:v>
                </c:pt>
                <c:pt idx="657">
                  <c:v>3.0224222404753996E-2</c:v>
                </c:pt>
                <c:pt idx="658">
                  <c:v>3.0226207693835341E-2</c:v>
                </c:pt>
                <c:pt idx="659">
                  <c:v>3.0228190549247521E-2</c:v>
                </c:pt>
                <c:pt idx="660">
                  <c:v>3.0230170975462434E-2</c:v>
                </c:pt>
                <c:pt idx="661">
                  <c:v>3.0232148976941587E-2</c:v>
                </c:pt>
                <c:pt idx="662">
                  <c:v>3.0234124558135466E-2</c:v>
                </c:pt>
                <c:pt idx="663">
                  <c:v>3.0236097723483197E-2</c:v>
                </c:pt>
                <c:pt idx="664">
                  <c:v>3.0238068477414223E-2</c:v>
                </c:pt>
                <c:pt idx="665">
                  <c:v>3.024003682434509E-2</c:v>
                </c:pt>
                <c:pt idx="666">
                  <c:v>3.0242002768683971E-2</c:v>
                </c:pt>
                <c:pt idx="667">
                  <c:v>3.0243966314826568E-2</c:v>
                </c:pt>
                <c:pt idx="668">
                  <c:v>3.0245927467158557E-2</c:v>
                </c:pt>
                <c:pt idx="669">
                  <c:v>3.0247886230054682E-2</c:v>
                </c:pt>
                <c:pt idx="670">
                  <c:v>3.0249842607879506E-2</c:v>
                </c:pt>
                <c:pt idx="671">
                  <c:v>3.0251796604986177E-2</c:v>
                </c:pt>
                <c:pt idx="672">
                  <c:v>3.0253748225718136E-2</c:v>
                </c:pt>
                <c:pt idx="673">
                  <c:v>3.0255697474407157E-2</c:v>
                </c:pt>
                <c:pt idx="674">
                  <c:v>3.025764435537618E-2</c:v>
                </c:pt>
                <c:pt idx="675">
                  <c:v>3.0259588872935967E-2</c:v>
                </c:pt>
                <c:pt idx="676">
                  <c:v>3.0261531031387474E-2</c:v>
                </c:pt>
                <c:pt idx="677">
                  <c:v>3.0263470835021119E-2</c:v>
                </c:pt>
                <c:pt idx="678">
                  <c:v>3.0265408288117506E-2</c:v>
                </c:pt>
                <c:pt idx="679">
                  <c:v>3.0267343394946064E-2</c:v>
                </c:pt>
                <c:pt idx="680">
                  <c:v>3.0269276159766569E-2</c:v>
                </c:pt>
                <c:pt idx="681">
                  <c:v>3.0271206586827717E-2</c:v>
                </c:pt>
                <c:pt idx="682">
                  <c:v>3.02731346803688E-2</c:v>
                </c:pt>
                <c:pt idx="683">
                  <c:v>3.0275060444617995E-2</c:v>
                </c:pt>
                <c:pt idx="684">
                  <c:v>3.027698388379416E-2</c:v>
                </c:pt>
                <c:pt idx="685">
                  <c:v>3.0278905002104971E-2</c:v>
                </c:pt>
                <c:pt idx="686">
                  <c:v>3.0280823803748826E-2</c:v>
                </c:pt>
                <c:pt idx="687">
                  <c:v>3.0282740292913932E-2</c:v>
                </c:pt>
                <c:pt idx="688">
                  <c:v>3.0284654473778143E-2</c:v>
                </c:pt>
                <c:pt idx="689">
                  <c:v>3.0286566350508606E-2</c:v>
                </c:pt>
                <c:pt idx="690">
                  <c:v>3.0288475927263785E-2</c:v>
                </c:pt>
                <c:pt idx="691">
                  <c:v>3.0290383208191128E-2</c:v>
                </c:pt>
                <c:pt idx="692">
                  <c:v>3.0292288197429022E-2</c:v>
                </c:pt>
                <c:pt idx="693">
                  <c:v>3.0294190899103991E-2</c:v>
                </c:pt>
                <c:pt idx="694">
                  <c:v>3.0296091317335933E-2</c:v>
                </c:pt>
                <c:pt idx="695">
                  <c:v>3.0297989456231373E-2</c:v>
                </c:pt>
                <c:pt idx="696">
                  <c:v>3.0299885319889454E-2</c:v>
                </c:pt>
                <c:pt idx="697">
                  <c:v>3.0301778912397815E-2</c:v>
                </c:pt>
                <c:pt idx="698">
                  <c:v>3.0303670237835555E-2</c:v>
                </c:pt>
                <c:pt idx="699">
                  <c:v>3.0305559300272126E-2</c:v>
                </c:pt>
                <c:pt idx="700">
                  <c:v>3.0307446103765415E-2</c:v>
                </c:pt>
                <c:pt idx="701">
                  <c:v>3.0309330652366014E-2</c:v>
                </c:pt>
                <c:pt idx="702">
                  <c:v>3.0311212950113128E-2</c:v>
                </c:pt>
                <c:pt idx="703">
                  <c:v>3.0313093001036656E-2</c:v>
                </c:pt>
                <c:pt idx="704">
                  <c:v>3.0314970809158133E-2</c:v>
                </c:pt>
                <c:pt idx="705">
                  <c:v>3.0316846378487364E-2</c:v>
                </c:pt>
                <c:pt idx="706">
                  <c:v>3.0318719713026163E-2</c:v>
                </c:pt>
                <c:pt idx="707">
                  <c:v>3.0320590816766597E-2</c:v>
                </c:pt>
                <c:pt idx="708">
                  <c:v>3.0322459693690323E-2</c:v>
                </c:pt>
                <c:pt idx="709">
                  <c:v>3.0324326347771113E-2</c:v>
                </c:pt>
                <c:pt idx="710">
                  <c:v>3.0326190782971937E-2</c:v>
                </c:pt>
                <c:pt idx="711">
                  <c:v>3.032805300324657E-2</c:v>
                </c:pt>
                <c:pt idx="712">
                  <c:v>3.032991301254008E-2</c:v>
                </c:pt>
                <c:pt idx="713">
                  <c:v>3.0331770814787485E-2</c:v>
                </c:pt>
                <c:pt idx="714">
                  <c:v>3.033362641391427E-2</c:v>
                </c:pt>
                <c:pt idx="715">
                  <c:v>3.0335479813837711E-2</c:v>
                </c:pt>
                <c:pt idx="716">
                  <c:v>3.033733101846536E-2</c:v>
                </c:pt>
                <c:pt idx="717">
                  <c:v>3.0339180031694422E-2</c:v>
                </c:pt>
                <c:pt idx="718">
                  <c:v>3.0341026857414209E-2</c:v>
                </c:pt>
                <c:pt idx="719">
                  <c:v>3.0342871499504587E-2</c:v>
                </c:pt>
                <c:pt idx="720">
                  <c:v>3.0344713961835624E-2</c:v>
                </c:pt>
                <c:pt idx="721">
                  <c:v>3.0346554248269115E-2</c:v>
                </c:pt>
                <c:pt idx="722">
                  <c:v>3.0348392362656851E-2</c:v>
                </c:pt>
                <c:pt idx="723">
                  <c:v>3.0350228308841983E-2</c:v>
                </c:pt>
                <c:pt idx="724">
                  <c:v>3.0352062090659496E-2</c:v>
                </c:pt>
                <c:pt idx="725">
                  <c:v>3.035389371193311E-2</c:v>
                </c:pt>
                <c:pt idx="726">
                  <c:v>3.0355723176479759E-2</c:v>
                </c:pt>
                <c:pt idx="727">
                  <c:v>3.0357550488106729E-2</c:v>
                </c:pt>
                <c:pt idx="728">
                  <c:v>3.0359375650611021E-2</c:v>
                </c:pt>
                <c:pt idx="729">
                  <c:v>3.0361198667782936E-2</c:v>
                </c:pt>
                <c:pt idx="730">
                  <c:v>3.0363019543402082E-2</c:v>
                </c:pt>
                <c:pt idx="731">
                  <c:v>3.0364838281240071E-2</c:v>
                </c:pt>
                <c:pt idx="732">
                  <c:v>3.0366654885059918E-2</c:v>
                </c:pt>
                <c:pt idx="733">
                  <c:v>3.0368469358614456E-2</c:v>
                </c:pt>
                <c:pt idx="734">
                  <c:v>3.0370281705649059E-2</c:v>
                </c:pt>
                <c:pt idx="735">
                  <c:v>3.0372091929900331E-2</c:v>
                </c:pt>
                <c:pt idx="736">
                  <c:v>3.0373900035094346E-2</c:v>
                </c:pt>
                <c:pt idx="737">
                  <c:v>3.0375706024951352E-2</c:v>
                </c:pt>
                <c:pt idx="738">
                  <c:v>3.037750990318067E-2</c:v>
                </c:pt>
                <c:pt idx="739">
                  <c:v>3.0379311673483608E-2</c:v>
                </c:pt>
                <c:pt idx="740">
                  <c:v>3.038111133955243E-2</c:v>
                </c:pt>
                <c:pt idx="741">
                  <c:v>3.0382908905072063E-2</c:v>
                </c:pt>
                <c:pt idx="742">
                  <c:v>3.0384704373717514E-2</c:v>
                </c:pt>
                <c:pt idx="743">
                  <c:v>3.0386497749155469E-2</c:v>
                </c:pt>
                <c:pt idx="744">
                  <c:v>3.038828903504449E-2</c:v>
                </c:pt>
                <c:pt idx="745">
                  <c:v>3.0390078235034406E-2</c:v>
                </c:pt>
                <c:pt idx="746">
                  <c:v>3.0391865352766768E-2</c:v>
                </c:pt>
                <c:pt idx="747">
                  <c:v>3.0393650391874204E-2</c:v>
                </c:pt>
                <c:pt idx="748">
                  <c:v>3.0395433355980925E-2</c:v>
                </c:pt>
                <c:pt idx="749">
                  <c:v>3.0397214248703137E-2</c:v>
                </c:pt>
                <c:pt idx="750">
                  <c:v>3.0398993073648659E-2</c:v>
                </c:pt>
                <c:pt idx="751">
                  <c:v>3.0400769834416263E-2</c:v>
                </c:pt>
                <c:pt idx="752">
                  <c:v>3.0402544534597505E-2</c:v>
                </c:pt>
                <c:pt idx="753">
                  <c:v>3.0404317177773602E-2</c:v>
                </c:pt>
                <c:pt idx="754">
                  <c:v>3.0406087767520563E-2</c:v>
                </c:pt>
                <c:pt idx="755">
                  <c:v>3.0407856307403048E-2</c:v>
                </c:pt>
                <c:pt idx="756">
                  <c:v>3.0409622800978996E-2</c:v>
                </c:pt>
                <c:pt idx="757">
                  <c:v>3.041138725179857E-2</c:v>
                </c:pt>
                <c:pt idx="758">
                  <c:v>3.0413149663402611E-2</c:v>
                </c:pt>
                <c:pt idx="759">
                  <c:v>3.0414910039324006E-2</c:v>
                </c:pt>
                <c:pt idx="760">
                  <c:v>3.0416668383088159E-2</c:v>
                </c:pt>
                <c:pt idx="761">
                  <c:v>3.0418424698211655E-2</c:v>
                </c:pt>
                <c:pt idx="762">
                  <c:v>3.0420178988202998E-2</c:v>
                </c:pt>
                <c:pt idx="763">
                  <c:v>3.0421931256563239E-2</c:v>
                </c:pt>
                <c:pt idx="764">
                  <c:v>3.0423681506784279E-2</c:v>
                </c:pt>
                <c:pt idx="765">
                  <c:v>3.0425429742351299E-2</c:v>
                </c:pt>
                <c:pt idx="766">
                  <c:v>3.0427175966740782E-2</c:v>
                </c:pt>
                <c:pt idx="767">
                  <c:v>3.042892018342103E-2</c:v>
                </c:pt>
                <c:pt idx="768">
                  <c:v>3.0430662395852143E-2</c:v>
                </c:pt>
                <c:pt idx="769">
                  <c:v>3.0432402607487571E-2</c:v>
                </c:pt>
                <c:pt idx="770">
                  <c:v>3.0434140821771337E-2</c:v>
                </c:pt>
                <c:pt idx="771">
                  <c:v>3.0435877042140833E-2</c:v>
                </c:pt>
                <c:pt idx="772">
                  <c:v>3.0437611272023646E-2</c:v>
                </c:pt>
                <c:pt idx="773">
                  <c:v>3.0439343514842305E-2</c:v>
                </c:pt>
                <c:pt idx="774">
                  <c:v>3.0441073774009356E-2</c:v>
                </c:pt>
                <c:pt idx="775">
                  <c:v>3.0442802052930172E-2</c:v>
                </c:pt>
                <c:pt idx="776">
                  <c:v>3.0444528355001894E-2</c:v>
                </c:pt>
                <c:pt idx="777">
                  <c:v>3.0446252683615213E-2</c:v>
                </c:pt>
                <c:pt idx="778">
                  <c:v>3.0447975042151548E-2</c:v>
                </c:pt>
                <c:pt idx="779">
                  <c:v>3.0449695433985444E-2</c:v>
                </c:pt>
                <c:pt idx="780">
                  <c:v>3.0451413862483772E-2</c:v>
                </c:pt>
                <c:pt idx="781">
                  <c:v>3.0453130331005076E-2</c:v>
                </c:pt>
                <c:pt idx="782">
                  <c:v>3.0454844842901074E-2</c:v>
                </c:pt>
                <c:pt idx="783">
                  <c:v>3.0456557401515021E-2</c:v>
                </c:pt>
                <c:pt idx="784">
                  <c:v>3.045826801018317E-2</c:v>
                </c:pt>
                <c:pt idx="785">
                  <c:v>3.0459976672234209E-2</c:v>
                </c:pt>
                <c:pt idx="786">
                  <c:v>3.0461683390988811E-2</c:v>
                </c:pt>
                <c:pt idx="787">
                  <c:v>3.0463388169760321E-2</c:v>
                </c:pt>
                <c:pt idx="788">
                  <c:v>3.046509101185392E-2</c:v>
                </c:pt>
                <c:pt idx="789">
                  <c:v>3.0466791920569398E-2</c:v>
                </c:pt>
                <c:pt idx="790">
                  <c:v>3.0468490899196302E-2</c:v>
                </c:pt>
                <c:pt idx="791">
                  <c:v>3.0470187951018197E-2</c:v>
                </c:pt>
                <c:pt idx="792">
                  <c:v>3.0471883079311861E-2</c:v>
                </c:pt>
                <c:pt idx="793">
                  <c:v>3.047357628734472E-2</c:v>
                </c:pt>
                <c:pt idx="794">
                  <c:v>3.0475267578378484E-2</c:v>
                </c:pt>
                <c:pt idx="795">
                  <c:v>3.0476956955666473E-2</c:v>
                </c:pt>
                <c:pt idx="796">
                  <c:v>3.0478644422455018E-2</c:v>
                </c:pt>
                <c:pt idx="797">
                  <c:v>3.0480329981983769E-2</c:v>
                </c:pt>
                <c:pt idx="798">
                  <c:v>3.0482013637483794E-2</c:v>
                </c:pt>
                <c:pt idx="799">
                  <c:v>3.0483695392179915E-2</c:v>
                </c:pt>
                <c:pt idx="800">
                  <c:v>3.0485375249289036E-2</c:v>
                </c:pt>
                <c:pt idx="801">
                  <c:v>3.048705321202104E-2</c:v>
                </c:pt>
                <c:pt idx="802">
                  <c:v>3.0488729283578112E-2</c:v>
                </c:pt>
                <c:pt idx="803">
                  <c:v>3.0490403467156538E-2</c:v>
                </c:pt>
                <c:pt idx="804">
                  <c:v>3.04920757659441E-2</c:v>
                </c:pt>
                <c:pt idx="805">
                  <c:v>3.0493746183121437E-2</c:v>
                </c:pt>
                <c:pt idx="806">
                  <c:v>3.0495414721863061E-2</c:v>
                </c:pt>
                <c:pt idx="807">
                  <c:v>3.049708138533553E-2</c:v>
                </c:pt>
                <c:pt idx="808">
                  <c:v>3.0498746176698486E-2</c:v>
                </c:pt>
                <c:pt idx="809">
                  <c:v>3.0500409099105109E-2</c:v>
                </c:pt>
                <c:pt idx="810">
                  <c:v>3.05020701556994E-2</c:v>
                </c:pt>
                <c:pt idx="811">
                  <c:v>3.0503729349621044E-2</c:v>
                </c:pt>
                <c:pt idx="812">
                  <c:v>3.0505386684000796E-2</c:v>
                </c:pt>
                <c:pt idx="813">
                  <c:v>3.0507042161963455E-2</c:v>
                </c:pt>
                <c:pt idx="814">
                  <c:v>3.0508695786625753E-2</c:v>
                </c:pt>
                <c:pt idx="815">
                  <c:v>3.0510347561098945E-2</c:v>
                </c:pt>
                <c:pt idx="816">
                  <c:v>3.0511997488485831E-2</c:v>
                </c:pt>
                <c:pt idx="817">
                  <c:v>3.0513645571883553E-2</c:v>
                </c:pt>
                <c:pt idx="818">
                  <c:v>3.0515291814380448E-2</c:v>
                </c:pt>
                <c:pt idx="819">
                  <c:v>3.0516936219060879E-2</c:v>
                </c:pt>
                <c:pt idx="820">
                  <c:v>3.0518578788999186E-2</c:v>
                </c:pt>
                <c:pt idx="821">
                  <c:v>3.052021952726516E-2</c:v>
                </c:pt>
                <c:pt idx="822">
                  <c:v>3.052185843692113E-2</c:v>
                </c:pt>
                <c:pt idx="823">
                  <c:v>3.052349552102155E-2</c:v>
                </c:pt>
                <c:pt idx="824">
                  <c:v>3.0525130782615519E-2</c:v>
                </c:pt>
                <c:pt idx="825">
                  <c:v>3.0526764224744332E-2</c:v>
                </c:pt>
                <c:pt idx="826">
                  <c:v>3.0528395850443351E-2</c:v>
                </c:pt>
                <c:pt idx="827">
                  <c:v>3.0530025662740545E-2</c:v>
                </c:pt>
                <c:pt idx="828">
                  <c:v>3.0531653664656974E-2</c:v>
                </c:pt>
                <c:pt idx="829">
                  <c:v>3.0533279859208014E-2</c:v>
                </c:pt>
                <c:pt idx="830">
                  <c:v>3.0534904249401727E-2</c:v>
                </c:pt>
                <c:pt idx="831">
                  <c:v>3.0536526838238681E-2</c:v>
                </c:pt>
                <c:pt idx="832">
                  <c:v>3.0538147628715498E-2</c:v>
                </c:pt>
                <c:pt idx="833">
                  <c:v>3.0539766623818188E-2</c:v>
                </c:pt>
                <c:pt idx="834">
                  <c:v>3.0541383826529295E-2</c:v>
                </c:pt>
                <c:pt idx="835">
                  <c:v>3.0542999239823284E-2</c:v>
                </c:pt>
                <c:pt idx="836">
                  <c:v>3.0544612866668468E-2</c:v>
                </c:pt>
                <c:pt idx="837">
                  <c:v>3.0546224710027027E-2</c:v>
                </c:pt>
                <c:pt idx="838">
                  <c:v>3.0547834772854162E-2</c:v>
                </c:pt>
                <c:pt idx="839">
                  <c:v>3.0549443058098341E-2</c:v>
                </c:pt>
                <c:pt idx="840">
                  <c:v>3.0551049568701746E-2</c:v>
                </c:pt>
                <c:pt idx="841">
                  <c:v>3.0552654307599864E-2</c:v>
                </c:pt>
                <c:pt idx="842">
                  <c:v>3.055425727772209E-2</c:v>
                </c:pt>
                <c:pt idx="843">
                  <c:v>3.0555858481991011E-2</c:v>
                </c:pt>
                <c:pt idx="844">
                  <c:v>3.0557457923323962E-2</c:v>
                </c:pt>
                <c:pt idx="845">
                  <c:v>3.0559055604628991E-2</c:v>
                </c:pt>
                <c:pt idx="846">
                  <c:v>3.0560651528811066E-2</c:v>
                </c:pt>
                <c:pt idx="847">
                  <c:v>3.0562245698767275E-2</c:v>
                </c:pt>
                <c:pt idx="848">
                  <c:v>3.0563838117387592E-2</c:v>
                </c:pt>
                <c:pt idx="849">
                  <c:v>3.056542878755723E-2</c:v>
                </c:pt>
                <c:pt idx="850">
                  <c:v>3.0567017712153643E-2</c:v>
                </c:pt>
                <c:pt idx="851">
                  <c:v>3.0568604894047783E-2</c:v>
                </c:pt>
                <c:pt idx="852">
                  <c:v>3.0570190336107594E-2</c:v>
                </c:pt>
                <c:pt idx="853">
                  <c:v>3.0571774041189981E-2</c:v>
                </c:pt>
                <c:pt idx="854">
                  <c:v>3.0573356012149541E-2</c:v>
                </c:pt>
                <c:pt idx="855">
                  <c:v>3.0574936251831098E-2</c:v>
                </c:pt>
                <c:pt idx="856">
                  <c:v>3.0576514763076965E-2</c:v>
                </c:pt>
                <c:pt idx="857">
                  <c:v>3.0578091548720151E-2</c:v>
                </c:pt>
                <c:pt idx="858">
                  <c:v>3.0579666611589121E-2</c:v>
                </c:pt>
                <c:pt idx="859">
                  <c:v>3.0581239954505755E-2</c:v>
                </c:pt>
                <c:pt idx="860">
                  <c:v>3.0582811580285772E-2</c:v>
                </c:pt>
                <c:pt idx="861">
                  <c:v>3.0584381491738952E-2</c:v>
                </c:pt>
                <c:pt idx="862">
                  <c:v>3.0585949691668328E-2</c:v>
                </c:pt>
                <c:pt idx="863">
                  <c:v>3.0587516182871654E-2</c:v>
                </c:pt>
                <c:pt idx="864">
                  <c:v>3.0589080968139969E-2</c:v>
                </c:pt>
                <c:pt idx="865">
                  <c:v>3.0590644050258242E-2</c:v>
                </c:pt>
                <c:pt idx="866">
                  <c:v>3.0592205432005595E-2</c:v>
                </c:pt>
                <c:pt idx="867">
                  <c:v>3.0593765116156101E-2</c:v>
                </c:pt>
                <c:pt idx="868">
                  <c:v>3.0595323105474966E-2</c:v>
                </c:pt>
                <c:pt idx="869">
                  <c:v>3.0596879402725066E-2</c:v>
                </c:pt>
                <c:pt idx="870">
                  <c:v>3.0598434010659998E-2</c:v>
                </c:pt>
                <c:pt idx="871">
                  <c:v>3.0599986932029859E-2</c:v>
                </c:pt>
                <c:pt idx="872">
                  <c:v>3.0601538169577322E-2</c:v>
                </c:pt>
                <c:pt idx="873">
                  <c:v>3.0603087726039147E-2</c:v>
                </c:pt>
                <c:pt idx="874">
                  <c:v>3.0604635604147761E-2</c:v>
                </c:pt>
                <c:pt idx="875">
                  <c:v>3.0606181806626862E-2</c:v>
                </c:pt>
                <c:pt idx="876">
                  <c:v>3.0607726336196461E-2</c:v>
                </c:pt>
                <c:pt idx="877">
                  <c:v>3.0609269195571113E-2</c:v>
                </c:pt>
                <c:pt idx="878">
                  <c:v>3.0610810387457464E-2</c:v>
                </c:pt>
                <c:pt idx="879">
                  <c:v>3.0612349914557739E-2</c:v>
                </c:pt>
                <c:pt idx="880">
                  <c:v>3.0613887779567105E-2</c:v>
                </c:pt>
                <c:pt idx="881">
                  <c:v>3.061542398517654E-2</c:v>
                </c:pt>
                <c:pt idx="882">
                  <c:v>3.0616958534070194E-2</c:v>
                </c:pt>
                <c:pt idx="883">
                  <c:v>3.0618491428926864E-2</c:v>
                </c:pt>
                <c:pt idx="884">
                  <c:v>3.062002267241894E-2</c:v>
                </c:pt>
                <c:pt idx="885">
                  <c:v>3.0621552267213664E-2</c:v>
                </c:pt>
                <c:pt idx="886">
                  <c:v>3.0623080215972549E-2</c:v>
                </c:pt>
                <c:pt idx="887">
                  <c:v>3.0624606521350774E-2</c:v>
                </c:pt>
                <c:pt idx="888">
                  <c:v>3.0626131185998835E-2</c:v>
                </c:pt>
                <c:pt idx="889">
                  <c:v>3.0627654212560085E-2</c:v>
                </c:pt>
                <c:pt idx="890">
                  <c:v>3.0629175603673436E-2</c:v>
                </c:pt>
                <c:pt idx="891">
                  <c:v>3.0630695361971726E-2</c:v>
                </c:pt>
                <c:pt idx="892">
                  <c:v>3.0632213490082348E-2</c:v>
                </c:pt>
                <c:pt idx="893">
                  <c:v>3.0633729990626444E-2</c:v>
                </c:pt>
                <c:pt idx="894">
                  <c:v>3.0635244866220171E-2</c:v>
                </c:pt>
                <c:pt idx="895">
                  <c:v>3.0636758119474052E-2</c:v>
                </c:pt>
                <c:pt idx="896">
                  <c:v>3.0638269752992237E-2</c:v>
                </c:pt>
                <c:pt idx="897">
                  <c:v>3.0639779769375104E-2</c:v>
                </c:pt>
                <c:pt idx="898">
                  <c:v>3.0641288171214656E-2</c:v>
                </c:pt>
                <c:pt idx="899">
                  <c:v>3.0642794961099982E-2</c:v>
                </c:pt>
                <c:pt idx="900">
                  <c:v>3.0644300141613425E-2</c:v>
                </c:pt>
                <c:pt idx="901">
                  <c:v>3.0645803715332202E-2</c:v>
                </c:pt>
                <c:pt idx="902">
                  <c:v>3.0647305684827462E-2</c:v>
                </c:pt>
                <c:pt idx="903">
                  <c:v>3.0648806052665425E-2</c:v>
                </c:pt>
                <c:pt idx="904">
                  <c:v>3.065030482140689E-2</c:v>
                </c:pt>
                <c:pt idx="905">
                  <c:v>3.0651801993606786E-2</c:v>
                </c:pt>
                <c:pt idx="906">
                  <c:v>3.0653297571814366E-2</c:v>
                </c:pt>
                <c:pt idx="907">
                  <c:v>3.0654791558574711E-2</c:v>
                </c:pt>
                <c:pt idx="908">
                  <c:v>3.0656283956426243E-2</c:v>
                </c:pt>
                <c:pt idx="909">
                  <c:v>3.0657774767902417E-2</c:v>
                </c:pt>
                <c:pt idx="910">
                  <c:v>3.0659263995531101E-2</c:v>
                </c:pt>
                <c:pt idx="911">
                  <c:v>3.0660751641835182E-2</c:v>
                </c:pt>
                <c:pt idx="912">
                  <c:v>3.0662237709332203E-2</c:v>
                </c:pt>
                <c:pt idx="913">
                  <c:v>3.0663722200533757E-2</c:v>
                </c:pt>
                <c:pt idx="914">
                  <c:v>3.0665205117946723E-2</c:v>
                </c:pt>
                <c:pt idx="915">
                  <c:v>3.066668646407265E-2</c:v>
                </c:pt>
                <c:pt idx="916">
                  <c:v>3.066816624140702E-2</c:v>
                </c:pt>
                <c:pt idx="917">
                  <c:v>3.0669644452441591E-2</c:v>
                </c:pt>
                <c:pt idx="918">
                  <c:v>3.067112109966089E-2</c:v>
                </c:pt>
                <c:pt idx="919">
                  <c:v>3.0672596185545544E-2</c:v>
                </c:pt>
                <c:pt idx="920">
                  <c:v>3.0674069712570782E-2</c:v>
                </c:pt>
                <c:pt idx="921">
                  <c:v>3.0675541683205989E-2</c:v>
                </c:pt>
                <c:pt idx="922">
                  <c:v>3.0677012099915926E-2</c:v>
                </c:pt>
                <c:pt idx="923">
                  <c:v>3.0678480965159752E-2</c:v>
                </c:pt>
                <c:pt idx="924">
                  <c:v>3.0679948281392453E-2</c:v>
                </c:pt>
                <c:pt idx="925">
                  <c:v>3.0681414051062235E-2</c:v>
                </c:pt>
                <c:pt idx="926">
                  <c:v>3.068287827661274E-2</c:v>
                </c:pt>
                <c:pt idx="927">
                  <c:v>3.0684340960483475E-2</c:v>
                </c:pt>
                <c:pt idx="928">
                  <c:v>3.0685802105107594E-2</c:v>
                </c:pt>
                <c:pt idx="929">
                  <c:v>3.0687261712913558E-2</c:v>
                </c:pt>
                <c:pt idx="930">
                  <c:v>3.0688719786324106E-2</c:v>
                </c:pt>
                <c:pt idx="931">
                  <c:v>3.0690176327759073E-2</c:v>
                </c:pt>
                <c:pt idx="932">
                  <c:v>3.069163133963005E-2</c:v>
                </c:pt>
                <c:pt idx="933">
                  <c:v>3.0693084824345337E-2</c:v>
                </c:pt>
                <c:pt idx="934">
                  <c:v>3.0694536784309175E-2</c:v>
                </c:pt>
                <c:pt idx="935">
                  <c:v>3.0695987221918592E-2</c:v>
                </c:pt>
                <c:pt idx="936">
                  <c:v>3.0697436139566363E-2</c:v>
                </c:pt>
                <c:pt idx="937">
                  <c:v>3.0698883539641276E-2</c:v>
                </c:pt>
                <c:pt idx="938">
                  <c:v>3.0700329424525299E-2</c:v>
                </c:pt>
                <c:pt idx="939">
                  <c:v>3.0701773796597616E-2</c:v>
                </c:pt>
                <c:pt idx="940">
                  <c:v>3.0703216658230836E-2</c:v>
                </c:pt>
                <c:pt idx="941">
                  <c:v>3.0704658011792441E-2</c:v>
                </c:pt>
                <c:pt idx="942">
                  <c:v>3.0706097859645919E-2</c:v>
                </c:pt>
                <c:pt idx="943">
                  <c:v>3.0707536204149434E-2</c:v>
                </c:pt>
                <c:pt idx="944">
                  <c:v>3.0708973047656261E-2</c:v>
                </c:pt>
                <c:pt idx="945">
                  <c:v>3.0710408392515112E-2</c:v>
                </c:pt>
                <c:pt idx="946">
                  <c:v>3.0711842241068651E-2</c:v>
                </c:pt>
                <c:pt idx="947">
                  <c:v>3.0713274595656044E-2</c:v>
                </c:pt>
                <c:pt idx="948">
                  <c:v>3.0714705458610773E-2</c:v>
                </c:pt>
                <c:pt idx="949">
                  <c:v>3.0716134832260888E-2</c:v>
                </c:pt>
                <c:pt idx="950">
                  <c:v>3.0717562718931935E-2</c:v>
                </c:pt>
                <c:pt idx="951">
                  <c:v>3.0718989120942505E-2</c:v>
                </c:pt>
                <c:pt idx="952">
                  <c:v>3.0720414040606537E-2</c:v>
                </c:pt>
                <c:pt idx="953">
                  <c:v>3.0721837480233341E-2</c:v>
                </c:pt>
                <c:pt idx="954">
                  <c:v>3.0723259442128253E-2</c:v>
                </c:pt>
                <c:pt idx="955">
                  <c:v>3.0724679928591216E-2</c:v>
                </c:pt>
                <c:pt idx="956">
                  <c:v>3.0726098941917024E-2</c:v>
                </c:pt>
                <c:pt idx="957">
                  <c:v>3.0727516484396294E-2</c:v>
                </c:pt>
                <c:pt idx="958">
                  <c:v>3.0728932558315276E-2</c:v>
                </c:pt>
                <c:pt idx="959">
                  <c:v>3.0730347165953551E-2</c:v>
                </c:pt>
                <c:pt idx="960">
                  <c:v>3.0731760309588324E-2</c:v>
                </c:pt>
                <c:pt idx="961">
                  <c:v>3.0733171991490893E-2</c:v>
                </c:pt>
                <c:pt idx="962">
                  <c:v>3.0734582213928094E-2</c:v>
                </c:pt>
                <c:pt idx="963">
                  <c:v>3.0735990979162818E-2</c:v>
                </c:pt>
                <c:pt idx="964">
                  <c:v>3.073739828945039E-2</c:v>
                </c:pt>
                <c:pt idx="965">
                  <c:v>3.0738804147045745E-2</c:v>
                </c:pt>
                <c:pt idx="966">
                  <c:v>3.0740208554196447E-2</c:v>
                </c:pt>
                <c:pt idx="967">
                  <c:v>3.0741611513145042E-2</c:v>
                </c:pt>
                <c:pt idx="968">
                  <c:v>3.0743013026131964E-2</c:v>
                </c:pt>
                <c:pt idx="969">
                  <c:v>3.074441309539034E-2</c:v>
                </c:pt>
                <c:pt idx="970">
                  <c:v>3.0745811723150201E-2</c:v>
                </c:pt>
                <c:pt idx="971">
                  <c:v>3.074720891163665E-2</c:v>
                </c:pt>
                <c:pt idx="972">
                  <c:v>3.0748604663070393E-2</c:v>
                </c:pt>
                <c:pt idx="973">
                  <c:v>3.074999897966698E-2</c:v>
                </c:pt>
                <c:pt idx="974">
                  <c:v>3.0751391863638379E-2</c:v>
                </c:pt>
                <c:pt idx="975">
                  <c:v>3.0752783317190665E-2</c:v>
                </c:pt>
                <c:pt idx="976">
                  <c:v>3.0754173342526347E-2</c:v>
                </c:pt>
                <c:pt idx="977">
                  <c:v>3.0755561941843614E-2</c:v>
                </c:pt>
                <c:pt idx="978">
                  <c:v>3.0756949117335362E-2</c:v>
                </c:pt>
                <c:pt idx="979">
                  <c:v>3.0758334871191555E-2</c:v>
                </c:pt>
                <c:pt idx="980">
                  <c:v>3.0759719205594564E-2</c:v>
                </c:pt>
                <c:pt idx="981">
                  <c:v>3.0761102122725582E-2</c:v>
                </c:pt>
                <c:pt idx="982">
                  <c:v>3.0762483624759217E-2</c:v>
                </c:pt>
                <c:pt idx="983">
                  <c:v>3.076386371386736E-2</c:v>
                </c:pt>
                <c:pt idx="984">
                  <c:v>3.0765242392215338E-2</c:v>
                </c:pt>
                <c:pt idx="985">
                  <c:v>3.0766619661966001E-2</c:v>
                </c:pt>
                <c:pt idx="986">
                  <c:v>3.0767995525276978E-2</c:v>
                </c:pt>
                <c:pt idx="987">
                  <c:v>3.0769369984300941E-2</c:v>
                </c:pt>
                <c:pt idx="988">
                  <c:v>3.0770743041187505E-2</c:v>
                </c:pt>
                <c:pt idx="989">
                  <c:v>3.0772114698080562E-2</c:v>
                </c:pt>
                <c:pt idx="990">
                  <c:v>3.0773484957120789E-2</c:v>
                </c:pt>
                <c:pt idx="991">
                  <c:v>3.0774853820443534E-2</c:v>
                </c:pt>
                <c:pt idx="992">
                  <c:v>3.0776221290179612E-2</c:v>
                </c:pt>
                <c:pt idx="993">
                  <c:v>3.0777587368456649E-2</c:v>
                </c:pt>
                <c:pt idx="994">
                  <c:v>3.0778952057397932E-2</c:v>
                </c:pt>
                <c:pt idx="995">
                  <c:v>3.0780315359120732E-2</c:v>
                </c:pt>
                <c:pt idx="996">
                  <c:v>3.0781677275740309E-2</c:v>
                </c:pt>
                <c:pt idx="997">
                  <c:v>3.0783037809365501E-2</c:v>
                </c:pt>
                <c:pt idx="998">
                  <c:v>3.0784396962102223E-2</c:v>
                </c:pt>
                <c:pt idx="999">
                  <c:v>3.0785754736051728E-2</c:v>
                </c:pt>
                <c:pt idx="1000">
                  <c:v>3.0787111133311017E-2</c:v>
                </c:pt>
                <c:pt idx="1001">
                  <c:v>3.0788466155972635E-2</c:v>
                </c:pt>
                <c:pt idx="1002">
                  <c:v>3.0789819806125857E-2</c:v>
                </c:pt>
                <c:pt idx="1003">
                  <c:v>3.0791172085854007E-2</c:v>
                </c:pt>
                <c:pt idx="1004">
                  <c:v>3.0792522997238083E-2</c:v>
                </c:pt>
                <c:pt idx="1005">
                  <c:v>3.079387254235242E-2</c:v>
                </c:pt>
                <c:pt idx="1006">
                  <c:v>3.0795220723270195E-2</c:v>
                </c:pt>
                <c:pt idx="1007">
                  <c:v>3.0796567542058308E-2</c:v>
                </c:pt>
                <c:pt idx="1008">
                  <c:v>3.0797913000779852E-2</c:v>
                </c:pt>
                <c:pt idx="1009">
                  <c:v>3.0799257101494532E-2</c:v>
                </c:pt>
                <c:pt idx="1010">
                  <c:v>3.0800599846256171E-2</c:v>
                </c:pt>
                <c:pt idx="1011">
                  <c:v>3.080194123711712E-2</c:v>
                </c:pt>
                <c:pt idx="1012">
                  <c:v>3.0803281276122751E-2</c:v>
                </c:pt>
                <c:pt idx="1013">
                  <c:v>3.0804619965316582E-2</c:v>
                </c:pt>
                <c:pt idx="1014">
                  <c:v>3.0805957306736683E-2</c:v>
                </c:pt>
                <c:pt idx="1015">
                  <c:v>3.0807293302417042E-2</c:v>
                </c:pt>
                <c:pt idx="1016">
                  <c:v>3.080862795438849E-2</c:v>
                </c:pt>
                <c:pt idx="1017">
                  <c:v>3.0809961264677197E-2</c:v>
                </c:pt>
                <c:pt idx="1018">
                  <c:v>3.0811293235304897E-2</c:v>
                </c:pt>
                <c:pt idx="1019">
                  <c:v>3.0812623868290218E-2</c:v>
                </c:pt>
                <c:pt idx="1020">
                  <c:v>3.0813953165646203E-2</c:v>
                </c:pt>
                <c:pt idx="1021">
                  <c:v>3.081528112938357E-2</c:v>
                </c:pt>
                <c:pt idx="1022">
                  <c:v>3.0816607761508234E-2</c:v>
                </c:pt>
                <c:pt idx="1023">
                  <c:v>3.0817933064021735E-2</c:v>
                </c:pt>
                <c:pt idx="1024">
                  <c:v>3.0819257038922524E-2</c:v>
                </c:pt>
                <c:pt idx="1025">
                  <c:v>3.0820579688203172E-2</c:v>
                </c:pt>
                <c:pt idx="1026">
                  <c:v>3.082190101385528E-2</c:v>
                </c:pt>
                <c:pt idx="1027">
                  <c:v>3.0823221017864211E-2</c:v>
                </c:pt>
                <c:pt idx="1028">
                  <c:v>3.0824539702211155E-2</c:v>
                </c:pt>
                <c:pt idx="1029">
                  <c:v>3.0825857068875032E-2</c:v>
                </c:pt>
                <c:pt idx="1030">
                  <c:v>3.0827173119829538E-2</c:v>
                </c:pt>
                <c:pt idx="1031">
                  <c:v>3.0828487857044357E-2</c:v>
                </c:pt>
                <c:pt idx="1032">
                  <c:v>3.0829801282486431E-2</c:v>
                </c:pt>
                <c:pt idx="1033">
                  <c:v>3.0831113398117432E-2</c:v>
                </c:pt>
                <c:pt idx="1034">
                  <c:v>3.0832424205895874E-2</c:v>
                </c:pt>
                <c:pt idx="1035">
                  <c:v>3.0833733707776392E-2</c:v>
                </c:pt>
                <c:pt idx="1036">
                  <c:v>3.0835041905709137E-2</c:v>
                </c:pt>
                <c:pt idx="1037">
                  <c:v>3.0836348801641333E-2</c:v>
                </c:pt>
                <c:pt idx="1038">
                  <c:v>3.0837654397515197E-2</c:v>
                </c:pt>
                <c:pt idx="1039">
                  <c:v>3.0838958695269283E-2</c:v>
                </c:pt>
                <c:pt idx="1040">
                  <c:v>3.084026169683958E-2</c:v>
                </c:pt>
                <c:pt idx="1041">
                  <c:v>3.0841563404157137E-2</c:v>
                </c:pt>
                <c:pt idx="1042">
                  <c:v>3.0842863819149323E-2</c:v>
                </c:pt>
                <c:pt idx="1043">
                  <c:v>3.0844162943739345E-2</c:v>
                </c:pt>
                <c:pt idx="1044">
                  <c:v>3.0845460779846932E-2</c:v>
                </c:pt>
                <c:pt idx="1045">
                  <c:v>3.0846757329388044E-2</c:v>
                </c:pt>
                <c:pt idx="1046">
                  <c:v>3.0848052594275189E-2</c:v>
                </c:pt>
                <c:pt idx="1047">
                  <c:v>3.0849346576416723E-2</c:v>
                </c:pt>
                <c:pt idx="1048">
                  <c:v>3.0850639277716849E-2</c:v>
                </c:pt>
                <c:pt idx="1049">
                  <c:v>3.0851930700077121E-2</c:v>
                </c:pt>
                <c:pt idx="1050">
                  <c:v>3.085322084539311E-2</c:v>
                </c:pt>
                <c:pt idx="1051">
                  <c:v>3.0854509715559586E-2</c:v>
                </c:pt>
                <c:pt idx="1052">
                  <c:v>3.0855797312465204E-2</c:v>
                </c:pt>
                <c:pt idx="1053">
                  <c:v>3.0857083637996524E-2</c:v>
                </c:pt>
                <c:pt idx="1054">
                  <c:v>3.0858368694035465E-2</c:v>
                </c:pt>
                <c:pt idx="1055">
                  <c:v>3.0859652482459487E-2</c:v>
                </c:pt>
                <c:pt idx="1056">
                  <c:v>3.0860935005144773E-2</c:v>
                </c:pt>
                <c:pt idx="1057">
                  <c:v>3.0862216263961382E-2</c:v>
                </c:pt>
                <c:pt idx="1058">
                  <c:v>3.0863496260776446E-2</c:v>
                </c:pt>
                <c:pt idx="1059">
                  <c:v>3.0864774997454332E-2</c:v>
                </c:pt>
                <c:pt idx="1060">
                  <c:v>3.0866052475854635E-2</c:v>
                </c:pt>
                <c:pt idx="1061">
                  <c:v>3.0867328697833648E-2</c:v>
                </c:pt>
                <c:pt idx="1062">
                  <c:v>3.086860366524349E-2</c:v>
                </c:pt>
                <c:pt idx="1063">
                  <c:v>3.0869877379934102E-2</c:v>
                </c:pt>
                <c:pt idx="1064">
                  <c:v>3.0871149843750483E-2</c:v>
                </c:pt>
                <c:pt idx="1065">
                  <c:v>3.0872421058534764E-2</c:v>
                </c:pt>
                <c:pt idx="1066">
                  <c:v>3.0873691026124556E-2</c:v>
                </c:pt>
                <c:pt idx="1067">
                  <c:v>3.0874959748354375E-2</c:v>
                </c:pt>
                <c:pt idx="1068">
                  <c:v>3.1197562426642088E-2</c:v>
                </c:pt>
                <c:pt idx="1069">
                  <c:v>3.1561886944638545E-2</c:v>
                </c:pt>
                <c:pt idx="1070">
                  <c:v>3.1925854722275729E-2</c:v>
                </c:pt>
                <c:pt idx="1071">
                  <c:v>3.2289466283267454E-2</c:v>
                </c:pt>
                <c:pt idx="1072">
                  <c:v>3.265272215030509E-2</c:v>
                </c:pt>
                <c:pt idx="1073">
                  <c:v>3.3015622845055506E-2</c:v>
                </c:pt>
                <c:pt idx="1074">
                  <c:v>3.3378168888167255E-2</c:v>
                </c:pt>
                <c:pt idx="1075">
                  <c:v>3.351287009925813E-2</c:v>
                </c:pt>
                <c:pt idx="1076">
                  <c:v>3.3513374109114029E-2</c:v>
                </c:pt>
                <c:pt idx="1077">
                  <c:v>3.3513877275555486E-2</c:v>
                </c:pt>
                <c:pt idx="1078">
                  <c:v>3.3514379600697412E-2</c:v>
                </c:pt>
                <c:pt idx="1079">
                  <c:v>3.3514881086648227E-2</c:v>
                </c:pt>
                <c:pt idx="1080">
                  <c:v>3.351538173550913E-2</c:v>
                </c:pt>
                <c:pt idx="1081">
                  <c:v>3.3515881549373919E-2</c:v>
                </c:pt>
                <c:pt idx="1082">
                  <c:v>3.3516380530330916E-2</c:v>
                </c:pt>
                <c:pt idx="1083">
                  <c:v>3.3516878680458877E-2</c:v>
                </c:pt>
                <c:pt idx="1084">
                  <c:v>3.3517376001832633E-2</c:v>
                </c:pt>
                <c:pt idx="1085">
                  <c:v>3.3517872496517491E-2</c:v>
                </c:pt>
                <c:pt idx="1086">
                  <c:v>3.3518368166573234E-2</c:v>
                </c:pt>
                <c:pt idx="1087">
                  <c:v>3.3518863014052762E-2</c:v>
                </c:pt>
                <c:pt idx="1088">
                  <c:v>3.3519357041002194E-2</c:v>
                </c:pt>
                <c:pt idx="1089">
                  <c:v>3.3519850249460872E-2</c:v>
                </c:pt>
                <c:pt idx="1090">
                  <c:v>3.3520342641459894E-2</c:v>
                </c:pt>
                <c:pt idx="1091">
                  <c:v>3.3520834219026421E-2</c:v>
                </c:pt>
                <c:pt idx="1092">
                  <c:v>3.3521324984179236E-2</c:v>
                </c:pt>
                <c:pt idx="1093">
                  <c:v>3.3521814938929743E-2</c:v>
                </c:pt>
                <c:pt idx="1094">
                  <c:v>3.3522304085284338E-2</c:v>
                </c:pt>
                <c:pt idx="1095">
                  <c:v>3.35227924252419E-2</c:v>
                </c:pt>
                <c:pt idx="1096">
                  <c:v>3.3523279960794732E-2</c:v>
                </c:pt>
                <c:pt idx="1097">
                  <c:v>3.3523766693929098E-2</c:v>
                </c:pt>
                <c:pt idx="1098">
                  <c:v>3.3524252626624201E-2</c:v>
                </c:pt>
                <c:pt idx="1099">
                  <c:v>3.3524737760853109E-2</c:v>
                </c:pt>
                <c:pt idx="1100">
                  <c:v>3.3525222098582018E-2</c:v>
                </c:pt>
                <c:pt idx="1101">
                  <c:v>3.3525705641770362E-2</c:v>
                </c:pt>
                <c:pt idx="1102">
                  <c:v>3.3526188392372723E-2</c:v>
                </c:pt>
                <c:pt idx="1103">
                  <c:v>3.352667035233535E-2</c:v>
                </c:pt>
                <c:pt idx="1104">
                  <c:v>3.3527151523599863E-2</c:v>
                </c:pt>
                <c:pt idx="1105">
                  <c:v>3.3527631908099612E-2</c:v>
                </c:pt>
                <c:pt idx="1106">
                  <c:v>3.3528111507763206E-2</c:v>
                </c:pt>
                <c:pt idx="1107">
                  <c:v>3.3528590324512615E-2</c:v>
                </c:pt>
                <c:pt idx="1108">
                  <c:v>3.3529068360263183E-2</c:v>
                </c:pt>
                <c:pt idx="1109">
                  <c:v>3.3529545616924006E-2</c:v>
                </c:pt>
                <c:pt idx="1110">
                  <c:v>3.3530022096399041E-2</c:v>
                </c:pt>
                <c:pt idx="1111">
                  <c:v>3.3530497800583349E-2</c:v>
                </c:pt>
                <c:pt idx="1112">
                  <c:v>3.3530972731369617E-2</c:v>
                </c:pt>
                <c:pt idx="1113">
                  <c:v>3.3531446890640942E-2</c:v>
                </c:pt>
                <c:pt idx="1114">
                  <c:v>3.3531920280276489E-2</c:v>
                </c:pt>
                <c:pt idx="1115">
                  <c:v>3.35323929021486E-2</c:v>
                </c:pt>
                <c:pt idx="1116">
                  <c:v>3.3532864758123018E-2</c:v>
                </c:pt>
                <c:pt idx="1117">
                  <c:v>3.3533335850060506E-2</c:v>
                </c:pt>
                <c:pt idx="1118">
                  <c:v>3.3533806179815093E-2</c:v>
                </c:pt>
                <c:pt idx="1119">
                  <c:v>3.3534275749234808E-2</c:v>
                </c:pt>
                <c:pt idx="1120">
                  <c:v>3.3534744560162456E-2</c:v>
                </c:pt>
                <c:pt idx="1121">
                  <c:v>3.3535212614433429E-2</c:v>
                </c:pt>
                <c:pt idx="1122">
                  <c:v>3.3535679913879173E-2</c:v>
                </c:pt>
                <c:pt idx="1123">
                  <c:v>3.3536146460323449E-2</c:v>
                </c:pt>
                <c:pt idx="1124">
                  <c:v>3.3536612255585053E-2</c:v>
                </c:pt>
                <c:pt idx="1125">
                  <c:v>3.3537077301476891E-2</c:v>
                </c:pt>
                <c:pt idx="1126">
                  <c:v>3.3537541599805369E-2</c:v>
                </c:pt>
                <c:pt idx="1127">
                  <c:v>3.3538005152372138E-2</c:v>
                </c:pt>
                <c:pt idx="1128">
                  <c:v>3.3538467960972519E-2</c:v>
                </c:pt>
                <c:pt idx="1129">
                  <c:v>3.3538930027395407E-2</c:v>
                </c:pt>
                <c:pt idx="1130">
                  <c:v>3.3539391353425679E-2</c:v>
                </c:pt>
                <c:pt idx="1131">
                  <c:v>3.3539851940840942E-2</c:v>
                </c:pt>
                <c:pt idx="1132">
                  <c:v>3.354031179141348E-2</c:v>
                </c:pt>
                <c:pt idx="1133">
                  <c:v>3.3540770906909878E-2</c:v>
                </c:pt>
                <c:pt idx="1134">
                  <c:v>3.3541229289092152E-2</c:v>
                </c:pt>
                <c:pt idx="1135">
                  <c:v>3.3541686939714925E-2</c:v>
                </c:pt>
                <c:pt idx="1136">
                  <c:v>3.3542143860528645E-2</c:v>
                </c:pt>
                <c:pt idx="1137">
                  <c:v>3.3542600053277638E-2</c:v>
                </c:pt>
                <c:pt idx="1138">
                  <c:v>3.3543055519700514E-2</c:v>
                </c:pt>
                <c:pt idx="1139">
                  <c:v>3.3543510261530005E-2</c:v>
                </c:pt>
                <c:pt idx="1140">
                  <c:v>3.3543964280494699E-2</c:v>
                </c:pt>
                <c:pt idx="1141">
                  <c:v>3.3544417578316693E-2</c:v>
                </c:pt>
                <c:pt idx="1142">
                  <c:v>3.3544870156712231E-2</c:v>
                </c:pt>
                <c:pt idx="1143">
                  <c:v>3.3545322017393353E-2</c:v>
                </c:pt>
                <c:pt idx="1144">
                  <c:v>3.3545773162065272E-2</c:v>
                </c:pt>
                <c:pt idx="1145">
                  <c:v>3.3546223592428856E-2</c:v>
                </c:pt>
                <c:pt idx="1146">
                  <c:v>3.3546673310179222E-2</c:v>
                </c:pt>
                <c:pt idx="1147">
                  <c:v>3.354712231700667E-2</c:v>
                </c:pt>
                <c:pt idx="1148">
                  <c:v>3.3547570614595117E-2</c:v>
                </c:pt>
                <c:pt idx="1149">
                  <c:v>3.3548018204622984E-2</c:v>
                </c:pt>
                <c:pt idx="1150">
                  <c:v>3.354846508876512E-2</c:v>
                </c:pt>
                <c:pt idx="1151">
                  <c:v>3.3548911268689391E-2</c:v>
                </c:pt>
                <c:pt idx="1152">
                  <c:v>3.3549356746059945E-2</c:v>
                </c:pt>
                <c:pt idx="1153">
                  <c:v>3.3549801522534485E-2</c:v>
                </c:pt>
                <c:pt idx="1154">
                  <c:v>3.3550245599765174E-2</c:v>
                </c:pt>
                <c:pt idx="1155">
                  <c:v>3.3550688979400341E-2</c:v>
                </c:pt>
                <c:pt idx="1156">
                  <c:v>3.3551131663081962E-2</c:v>
                </c:pt>
                <c:pt idx="1157">
                  <c:v>3.3551573652448381E-2</c:v>
                </c:pt>
                <c:pt idx="1158">
                  <c:v>3.3552014949130585E-2</c:v>
                </c:pt>
                <c:pt idx="1159">
                  <c:v>3.3552455554756534E-2</c:v>
                </c:pt>
                <c:pt idx="1160">
                  <c:v>3.3552895470947683E-2</c:v>
                </c:pt>
                <c:pt idx="1161">
                  <c:v>3.3553334699320952E-2</c:v>
                </c:pt>
                <c:pt idx="1162">
                  <c:v>3.3553773241488387E-2</c:v>
                </c:pt>
                <c:pt idx="1163">
                  <c:v>3.3554211099057145E-2</c:v>
                </c:pt>
                <c:pt idx="1164">
                  <c:v>3.3546309186942791E-2</c:v>
                </c:pt>
                <c:pt idx="1165">
                  <c:v>3.3511242870445108E-2</c:v>
                </c:pt>
                <c:pt idx="1166">
                  <c:v>3.3476231167357463E-2</c:v>
                </c:pt>
                <c:pt idx="1167">
                  <c:v>3.3441273950193778E-2</c:v>
                </c:pt>
                <c:pt idx="1168">
                  <c:v>3.3406371091864763E-2</c:v>
                </c:pt>
                <c:pt idx="1169">
                  <c:v>3.3371522465676283E-2</c:v>
                </c:pt>
                <c:pt idx="1170">
                  <c:v>3.3336727945326924E-2</c:v>
                </c:pt>
                <c:pt idx="1171">
                  <c:v>3.3314522371762481E-2</c:v>
                </c:pt>
                <c:pt idx="1172">
                  <c:v>3.3315115315671877E-2</c:v>
                </c:pt>
                <c:pt idx="1173">
                  <c:v>3.3315707381515569E-2</c:v>
                </c:pt>
                <c:pt idx="1174">
                  <c:v>3.3316298571243221E-2</c:v>
                </c:pt>
                <c:pt idx="1175">
                  <c:v>3.3316888886797395E-2</c:v>
                </c:pt>
                <c:pt idx="1176">
                  <c:v>3.3317478330116418E-2</c:v>
                </c:pt>
                <c:pt idx="1177">
                  <c:v>3.3318066903130869E-2</c:v>
                </c:pt>
                <c:pt idx="1178">
                  <c:v>3.3318654607768332E-2</c:v>
                </c:pt>
                <c:pt idx="1179">
                  <c:v>3.3319241445947841E-2</c:v>
                </c:pt>
                <c:pt idx="1180">
                  <c:v>3.3319827419584794E-2</c:v>
                </c:pt>
                <c:pt idx="1181">
                  <c:v>3.3320412530587776E-2</c:v>
                </c:pt>
                <c:pt idx="1182">
                  <c:v>3.332099678086077E-2</c:v>
                </c:pt>
                <c:pt idx="1183">
                  <c:v>3.3321580172301635E-2</c:v>
                </c:pt>
                <c:pt idx="1184">
                  <c:v>3.3322162706802355E-2</c:v>
                </c:pt>
                <c:pt idx="1185">
                  <c:v>3.3322744386249832E-2</c:v>
                </c:pt>
                <c:pt idx="1186">
                  <c:v>3.3323325212525269E-2</c:v>
                </c:pt>
                <c:pt idx="1187">
                  <c:v>3.3323905187504721E-2</c:v>
                </c:pt>
                <c:pt idx="1188">
                  <c:v>3.3324484313057186E-2</c:v>
                </c:pt>
                <c:pt idx="1189">
                  <c:v>3.3325062591048754E-2</c:v>
                </c:pt>
                <c:pt idx="1190">
                  <c:v>3.3325640023338182E-2</c:v>
                </c:pt>
                <c:pt idx="1191">
                  <c:v>3.3326216611779647E-2</c:v>
                </c:pt>
                <c:pt idx="1192">
                  <c:v>3.3326792358221086E-2</c:v>
                </c:pt>
                <c:pt idx="1193">
                  <c:v>3.3327367264505511E-2</c:v>
                </c:pt>
                <c:pt idx="1194">
                  <c:v>3.3327941332470579E-2</c:v>
                </c:pt>
                <c:pt idx="1195">
                  <c:v>3.3328514563948933E-2</c:v>
                </c:pt>
                <c:pt idx="1196">
                  <c:v>3.3329086960767529E-2</c:v>
                </c:pt>
                <c:pt idx="1197">
                  <c:v>3.3329658524747688E-2</c:v>
                </c:pt>
                <c:pt idx="1198">
                  <c:v>3.3330229257705908E-2</c:v>
                </c:pt>
                <c:pt idx="1199">
                  <c:v>3.3330799161453289E-2</c:v>
                </c:pt>
                <c:pt idx="1200">
                  <c:v>3.3331368237795631E-2</c:v>
                </c:pt>
                <c:pt idx="1201">
                  <c:v>3.3331936488533671E-2</c:v>
                </c:pt>
                <c:pt idx="1202">
                  <c:v>3.3332503915462594E-2</c:v>
                </c:pt>
                <c:pt idx="1203">
                  <c:v>3.3333070520372397E-2</c:v>
                </c:pt>
                <c:pt idx="1204">
                  <c:v>3.3333636305048202E-2</c:v>
                </c:pt>
                <c:pt idx="1205">
                  <c:v>3.3334201271269653E-2</c:v>
                </c:pt>
                <c:pt idx="1206">
                  <c:v>3.3334765420812235E-2</c:v>
                </c:pt>
                <c:pt idx="1207">
                  <c:v>3.3335328755444163E-2</c:v>
                </c:pt>
                <c:pt idx="1208">
                  <c:v>3.3335891276930672E-2</c:v>
                </c:pt>
                <c:pt idx="1209">
                  <c:v>3.3336452987030946E-2</c:v>
                </c:pt>
                <c:pt idx="1210">
                  <c:v>3.3337013887499566E-2</c:v>
                </c:pt>
                <c:pt idx="1211">
                  <c:v>3.3337573980084585E-2</c:v>
                </c:pt>
                <c:pt idx="1212">
                  <c:v>3.333813326653183E-2</c:v>
                </c:pt>
                <c:pt idx="1213">
                  <c:v>3.3338691748579306E-2</c:v>
                </c:pt>
                <c:pt idx="1214">
                  <c:v>3.3339249427961654E-2</c:v>
                </c:pt>
                <c:pt idx="1215">
                  <c:v>3.3339806306407399E-2</c:v>
                </c:pt>
                <c:pt idx="1216">
                  <c:v>3.3340362385641739E-2</c:v>
                </c:pt>
                <c:pt idx="1217">
                  <c:v>3.3340917667383285E-2</c:v>
                </c:pt>
                <c:pt idx="1218">
                  <c:v>3.3341472153347013E-2</c:v>
                </c:pt>
                <c:pt idx="1219">
                  <c:v>3.3342025845241395E-2</c:v>
                </c:pt>
                <c:pt idx="1220">
                  <c:v>3.3342578744771277E-2</c:v>
                </c:pt>
                <c:pt idx="1221">
                  <c:v>3.334313085363682E-2</c:v>
                </c:pt>
                <c:pt idx="1222">
                  <c:v>3.3343682173532334E-2</c:v>
                </c:pt>
                <c:pt idx="1223">
                  <c:v>3.334423270614794E-2</c:v>
                </c:pt>
                <c:pt idx="1224">
                  <c:v>3.3344782453168791E-2</c:v>
                </c:pt>
                <c:pt idx="1225">
                  <c:v>3.3345331416275034E-2</c:v>
                </c:pt>
                <c:pt idx="1226">
                  <c:v>3.3345879597142886E-2</c:v>
                </c:pt>
                <c:pt idx="1227">
                  <c:v>3.3346426997441989E-2</c:v>
                </c:pt>
                <c:pt idx="1228">
                  <c:v>3.3346973618839475E-2</c:v>
                </c:pt>
                <c:pt idx="1229">
                  <c:v>3.3347519462996481E-2</c:v>
                </c:pt>
                <c:pt idx="1230">
                  <c:v>3.3348064531568418E-2</c:v>
                </c:pt>
                <c:pt idx="1231">
                  <c:v>3.3348608826208291E-2</c:v>
                </c:pt>
                <c:pt idx="1232">
                  <c:v>3.3349152348563095E-2</c:v>
                </c:pt>
                <c:pt idx="1233">
                  <c:v>3.334969510027485E-2</c:v>
                </c:pt>
                <c:pt idx="1234">
                  <c:v>3.3350237082982195E-2</c:v>
                </c:pt>
                <c:pt idx="1235">
                  <c:v>3.3350778298317542E-2</c:v>
                </c:pt>
                <c:pt idx="1236">
                  <c:v>3.3351318747909621E-2</c:v>
                </c:pt>
                <c:pt idx="1237">
                  <c:v>3.3351858433382751E-2</c:v>
                </c:pt>
                <c:pt idx="1238">
                  <c:v>3.3352397356356145E-2</c:v>
                </c:pt>
                <c:pt idx="1239">
                  <c:v>3.3352935518445113E-2</c:v>
                </c:pt>
                <c:pt idx="1240">
                  <c:v>3.3353472921258454E-2</c:v>
                </c:pt>
                <c:pt idx="1241">
                  <c:v>3.3354009566403671E-2</c:v>
                </c:pt>
                <c:pt idx="1242">
                  <c:v>3.3354545455480993E-2</c:v>
                </c:pt>
                <c:pt idx="1243">
                  <c:v>3.3355080590086933E-2</c:v>
                </c:pt>
                <c:pt idx="1244">
                  <c:v>3.3355614971814336E-2</c:v>
                </c:pt>
                <c:pt idx="1245">
                  <c:v>3.3356148602250432E-2</c:v>
                </c:pt>
                <c:pt idx="1246">
                  <c:v>3.3356681482978649E-2</c:v>
                </c:pt>
                <c:pt idx="1247">
                  <c:v>3.3357213615577787E-2</c:v>
                </c:pt>
                <c:pt idx="1248">
                  <c:v>3.335774500162255E-2</c:v>
                </c:pt>
                <c:pt idx="1249">
                  <c:v>3.3358275642682414E-2</c:v>
                </c:pt>
                <c:pt idx="1250">
                  <c:v>3.3358805540322632E-2</c:v>
                </c:pt>
                <c:pt idx="1251">
                  <c:v>3.3359334696105199E-2</c:v>
                </c:pt>
                <c:pt idx="1252">
                  <c:v>3.3359863111586757E-2</c:v>
                </c:pt>
                <c:pt idx="1253">
                  <c:v>3.3360390788319289E-2</c:v>
                </c:pt>
                <c:pt idx="1254">
                  <c:v>3.3360917727851394E-2</c:v>
                </c:pt>
                <c:pt idx="1255">
                  <c:v>3.336144393172704E-2</c:v>
                </c:pt>
                <c:pt idx="1256">
                  <c:v>3.3361969401485086E-2</c:v>
                </c:pt>
                <c:pt idx="1257">
                  <c:v>3.33624941386612E-2</c:v>
                </c:pt>
                <c:pt idx="1258">
                  <c:v>3.336301814478583E-2</c:v>
                </c:pt>
                <c:pt idx="1259">
                  <c:v>3.3363541421386284E-2</c:v>
                </c:pt>
                <c:pt idx="1260">
                  <c:v>3.3364063969984495E-2</c:v>
                </c:pt>
                <c:pt idx="1261">
                  <c:v>3.3364585792098465E-2</c:v>
                </c:pt>
                <c:pt idx="1262">
                  <c:v>3.3365106889243136E-2</c:v>
                </c:pt>
                <c:pt idx="1263">
                  <c:v>3.3365627262927293E-2</c:v>
                </c:pt>
                <c:pt idx="1264">
                  <c:v>3.3366146914656836E-2</c:v>
                </c:pt>
                <c:pt idx="1265">
                  <c:v>3.3366665845933147E-2</c:v>
                </c:pt>
                <c:pt idx="1266">
                  <c:v>3.3367184058253466E-2</c:v>
                </c:pt>
                <c:pt idx="1267">
                  <c:v>3.3367701553111348E-2</c:v>
                </c:pt>
                <c:pt idx="1268">
                  <c:v>3.3368218331994805E-2</c:v>
                </c:pt>
                <c:pt idx="1269">
                  <c:v>3.3368734396389155E-2</c:v>
                </c:pt>
                <c:pt idx="1270">
                  <c:v>3.3369249747774971E-2</c:v>
                </c:pt>
                <c:pt idx="1271">
                  <c:v>3.336976438762889E-2</c:v>
                </c:pt>
                <c:pt idx="1272">
                  <c:v>3.3370278317424458E-2</c:v>
                </c:pt>
                <c:pt idx="1273">
                  <c:v>3.3370791538628583E-2</c:v>
                </c:pt>
                <c:pt idx="1274">
                  <c:v>3.3371304052707329E-2</c:v>
                </c:pt>
                <c:pt idx="1275">
                  <c:v>3.3371815861119522E-2</c:v>
                </c:pt>
                <c:pt idx="1276">
                  <c:v>3.3372326965322704E-2</c:v>
                </c:pt>
                <c:pt idx="1277">
                  <c:v>3.3372837366769277E-2</c:v>
                </c:pt>
                <c:pt idx="1278">
                  <c:v>3.3373347066907019E-2</c:v>
                </c:pt>
                <c:pt idx="1279">
                  <c:v>3.3373856067180858E-2</c:v>
                </c:pt>
                <c:pt idx="1280">
                  <c:v>3.3374364369030789E-2</c:v>
                </c:pt>
                <c:pt idx="1281">
                  <c:v>3.3374871973893959E-2</c:v>
                </c:pt>
                <c:pt idx="1282">
                  <c:v>3.3375378883202494E-2</c:v>
                </c:pt>
                <c:pt idx="1283">
                  <c:v>3.337588509838537E-2</c:v>
                </c:pt>
                <c:pt idx="1284">
                  <c:v>3.3376390620867023E-2</c:v>
                </c:pt>
                <c:pt idx="1285">
                  <c:v>3.3376895452068484E-2</c:v>
                </c:pt>
                <c:pt idx="1286">
                  <c:v>3.3377399593406548E-2</c:v>
                </c:pt>
                <c:pt idx="1287">
                  <c:v>3.3377903046294656E-2</c:v>
                </c:pt>
                <c:pt idx="1288">
                  <c:v>3.3378405812141881E-2</c:v>
                </c:pt>
                <c:pt idx="1289">
                  <c:v>3.3378907892353801E-2</c:v>
                </c:pt>
                <c:pt idx="1290">
                  <c:v>3.3379409288331503E-2</c:v>
                </c:pt>
                <c:pt idx="1291">
                  <c:v>3.3379910001473542E-2</c:v>
                </c:pt>
                <c:pt idx="1292">
                  <c:v>3.3380410033172769E-2</c:v>
                </c:pt>
                <c:pt idx="1293">
                  <c:v>3.3380909384820738E-2</c:v>
                </c:pt>
                <c:pt idx="1294">
                  <c:v>3.3381408057802445E-2</c:v>
                </c:pt>
                <c:pt idx="1295">
                  <c:v>3.3381906053501276E-2</c:v>
                </c:pt>
                <c:pt idx="1296">
                  <c:v>3.3382403373296093E-2</c:v>
                </c:pt>
                <c:pt idx="1297">
                  <c:v>3.338290001856202E-2</c:v>
                </c:pt>
                <c:pt idx="1298">
                  <c:v>3.3383395990669675E-2</c:v>
                </c:pt>
                <c:pt idx="1299">
                  <c:v>3.338389129098767E-2</c:v>
                </c:pt>
                <c:pt idx="1300">
                  <c:v>3.3384385920879826E-2</c:v>
                </c:pt>
                <c:pt idx="1301">
                  <c:v>3.3384879881706117E-2</c:v>
                </c:pt>
                <c:pt idx="1302">
                  <c:v>3.3385373174823312E-2</c:v>
                </c:pt>
                <c:pt idx="1303">
                  <c:v>3.3385865801584196E-2</c:v>
                </c:pt>
                <c:pt idx="1304">
                  <c:v>3.3386357763338988E-2</c:v>
                </c:pt>
                <c:pt idx="1305">
                  <c:v>3.33868490614318E-2</c:v>
                </c:pt>
                <c:pt idx="1306">
                  <c:v>3.338733969720558E-2</c:v>
                </c:pt>
                <c:pt idx="1307">
                  <c:v>3.3387829671998728E-2</c:v>
                </c:pt>
                <c:pt idx="1308">
                  <c:v>3.3388318987145435E-2</c:v>
                </c:pt>
                <c:pt idx="1309">
                  <c:v>3.3388807643977836E-2</c:v>
                </c:pt>
                <c:pt idx="1310">
                  <c:v>3.3389295643823105E-2</c:v>
                </c:pt>
                <c:pt idx="1311">
                  <c:v>3.3389782988004837E-2</c:v>
                </c:pt>
                <c:pt idx="1312">
                  <c:v>3.3390269677844628E-2</c:v>
                </c:pt>
                <c:pt idx="1313">
                  <c:v>3.3390755714658521E-2</c:v>
                </c:pt>
                <c:pt idx="1314">
                  <c:v>3.3391241099760251E-2</c:v>
                </c:pt>
                <c:pt idx="1315">
                  <c:v>3.3391725834459575E-2</c:v>
                </c:pt>
                <c:pt idx="1316">
                  <c:v>3.3392209920063518E-2</c:v>
                </c:pt>
                <c:pt idx="1317">
                  <c:v>3.3392693357874217E-2</c:v>
                </c:pt>
                <c:pt idx="1318">
                  <c:v>3.3393176149191267E-2</c:v>
                </c:pt>
                <c:pt idx="1319">
                  <c:v>3.3393658295311053E-2</c:v>
                </c:pt>
                <c:pt idx="1320">
                  <c:v>3.3394139797525771E-2</c:v>
                </c:pt>
                <c:pt idx="1321">
                  <c:v>3.3394620657124147E-2</c:v>
                </c:pt>
                <c:pt idx="1322">
                  <c:v>3.3395100875392575E-2</c:v>
                </c:pt>
                <c:pt idx="1323">
                  <c:v>3.3395580453612121E-2</c:v>
                </c:pt>
                <c:pt idx="1324">
                  <c:v>3.3396059393062803E-2</c:v>
                </c:pt>
                <c:pt idx="1325">
                  <c:v>3.3396537695018873E-2</c:v>
                </c:pt>
                <c:pt idx="1326">
                  <c:v>3.3397015360752777E-2</c:v>
                </c:pt>
                <c:pt idx="1327">
                  <c:v>3.3397492391533688E-2</c:v>
                </c:pt>
                <c:pt idx="1328">
                  <c:v>3.3397968788625609E-2</c:v>
                </c:pt>
                <c:pt idx="1329">
                  <c:v>3.3398444553291301E-2</c:v>
                </c:pt>
                <c:pt idx="1330">
                  <c:v>3.3398919686788799E-2</c:v>
                </c:pt>
                <c:pt idx="1331">
                  <c:v>3.3399394190373279E-2</c:v>
                </c:pt>
                <c:pt idx="1332">
                  <c:v>3.339986806529719E-2</c:v>
                </c:pt>
                <c:pt idx="1333">
                  <c:v>3.3400341312808446E-2</c:v>
                </c:pt>
                <c:pt idx="1334">
                  <c:v>3.3400813934151972E-2</c:v>
                </c:pt>
                <c:pt idx="1335">
                  <c:v>3.3401285930570741E-2</c:v>
                </c:pt>
                <c:pt idx="1336">
                  <c:v>3.3401757303302353E-2</c:v>
                </c:pt>
                <c:pt idx="1337">
                  <c:v>3.3402228053582783E-2</c:v>
                </c:pt>
                <c:pt idx="1338">
                  <c:v>3.3402698182643999E-2</c:v>
                </c:pt>
                <c:pt idx="1339">
                  <c:v>3.3403167691714863E-2</c:v>
                </c:pt>
                <c:pt idx="1340">
                  <c:v>3.3403636582020987E-2</c:v>
                </c:pt>
                <c:pt idx="1341">
                  <c:v>3.3404104854784789E-2</c:v>
                </c:pt>
                <c:pt idx="1342">
                  <c:v>3.3404572511225895E-2</c:v>
                </c:pt>
                <c:pt idx="1343">
                  <c:v>3.3405039552559211E-2</c:v>
                </c:pt>
                <c:pt idx="1344">
                  <c:v>3.3405505979998425E-2</c:v>
                </c:pt>
                <c:pt idx="1345">
                  <c:v>3.3405971794752666E-2</c:v>
                </c:pt>
                <c:pt idx="1346">
                  <c:v>3.3406436998028519E-2</c:v>
                </c:pt>
                <c:pt idx="1347">
                  <c:v>3.3406901591029214E-2</c:v>
                </c:pt>
                <c:pt idx="1348">
                  <c:v>3.3407365574955147E-2</c:v>
                </c:pt>
                <c:pt idx="1349">
                  <c:v>3.3407828951002368E-2</c:v>
                </c:pt>
                <c:pt idx="1350">
                  <c:v>3.3408291720365593E-2</c:v>
                </c:pt>
                <c:pt idx="1351">
                  <c:v>3.3408753884235219E-2</c:v>
                </c:pt>
                <c:pt idx="1352">
                  <c:v>3.3409215443799115E-2</c:v>
                </c:pt>
                <c:pt idx="1353">
                  <c:v>3.3409676400241305E-2</c:v>
                </c:pt>
                <c:pt idx="1354">
                  <c:v>3.3410136754742727E-2</c:v>
                </c:pt>
                <c:pt idx="1355">
                  <c:v>3.3410596508483159E-2</c:v>
                </c:pt>
                <c:pt idx="1356">
                  <c:v>3.3411055662636198E-2</c:v>
                </c:pt>
                <c:pt idx="1357">
                  <c:v>3.3411514218375175E-2</c:v>
                </c:pt>
                <c:pt idx="1358">
                  <c:v>3.3411972176868775E-2</c:v>
                </c:pt>
                <c:pt idx="1359">
                  <c:v>3.3412429539283042E-2</c:v>
                </c:pt>
                <c:pt idx="1360">
                  <c:v>3.3412886306780867E-2</c:v>
                </c:pt>
                <c:pt idx="1361">
                  <c:v>3.34133424805221E-2</c:v>
                </c:pt>
                <c:pt idx="1362">
                  <c:v>3.3413798061664335E-2</c:v>
                </c:pt>
                <c:pt idx="1363">
                  <c:v>3.3414253051361559E-2</c:v>
                </c:pt>
                <c:pt idx="1364">
                  <c:v>3.3414707450763872E-2</c:v>
                </c:pt>
                <c:pt idx="1365">
                  <c:v>3.3415161261020454E-2</c:v>
                </c:pt>
                <c:pt idx="1366">
                  <c:v>3.3415614483275478E-2</c:v>
                </c:pt>
                <c:pt idx="1367">
                  <c:v>3.341606711867115E-2</c:v>
                </c:pt>
                <c:pt idx="1368">
                  <c:v>3.3416519168347168E-2</c:v>
                </c:pt>
                <c:pt idx="1369">
                  <c:v>3.3416970633438819E-2</c:v>
                </c:pt>
                <c:pt idx="1370">
                  <c:v>3.341742151508021E-2</c:v>
                </c:pt>
                <c:pt idx="1371">
                  <c:v>3.3417871814400618E-2</c:v>
                </c:pt>
                <c:pt idx="1372">
                  <c:v>3.3418321532528772E-2</c:v>
                </c:pt>
                <c:pt idx="1373">
                  <c:v>3.3418770670587634E-2</c:v>
                </c:pt>
                <c:pt idx="1374">
                  <c:v>3.3419219229700009E-2</c:v>
                </c:pt>
                <c:pt idx="1375">
                  <c:v>3.3419667210983953E-2</c:v>
                </c:pt>
                <c:pt idx="1376">
                  <c:v>3.3420114615555448E-2</c:v>
                </c:pt>
                <c:pt idx="1377">
                  <c:v>3.3420561444527423E-2</c:v>
                </c:pt>
                <c:pt idx="1378">
                  <c:v>3.3421007699010248E-2</c:v>
                </c:pt>
                <c:pt idx="1379">
                  <c:v>3.3421453380110558E-2</c:v>
                </c:pt>
                <c:pt idx="1380">
                  <c:v>3.3421898488933025E-2</c:v>
                </c:pt>
                <c:pt idx="1381">
                  <c:v>3.3422343026579045E-2</c:v>
                </c:pt>
                <c:pt idx="1382">
                  <c:v>3.3422786994148072E-2</c:v>
                </c:pt>
                <c:pt idx="1383">
                  <c:v>3.3423230392734989E-2</c:v>
                </c:pt>
                <c:pt idx="1384">
                  <c:v>3.3423673223433037E-2</c:v>
                </c:pt>
                <c:pt idx="1385">
                  <c:v>3.3424115487333386E-2</c:v>
                </c:pt>
                <c:pt idx="1386">
                  <c:v>3.3424557185522522E-2</c:v>
                </c:pt>
                <c:pt idx="1387">
                  <c:v>3.3424998319085616E-2</c:v>
                </c:pt>
                <c:pt idx="1388">
                  <c:v>3.3425438889105062E-2</c:v>
                </c:pt>
                <c:pt idx="1389">
                  <c:v>3.3425878896659038E-2</c:v>
                </c:pt>
                <c:pt idx="1390">
                  <c:v>3.3426318342824987E-2</c:v>
                </c:pt>
                <c:pt idx="1391">
                  <c:v>3.3426757228676329E-2</c:v>
                </c:pt>
                <c:pt idx="1392">
                  <c:v>3.3427195555283298E-2</c:v>
                </c:pt>
                <c:pt idx="1393">
                  <c:v>3.3427633323715421E-2</c:v>
                </c:pt>
                <c:pt idx="1394">
                  <c:v>3.3428070535036915E-2</c:v>
                </c:pt>
                <c:pt idx="1395">
                  <c:v>3.3428507190311305E-2</c:v>
                </c:pt>
                <c:pt idx="1396">
                  <c:v>3.3428943290598687E-2</c:v>
                </c:pt>
                <c:pt idx="1397">
                  <c:v>3.3429378836956181E-2</c:v>
                </c:pt>
                <c:pt idx="1398">
                  <c:v>3.3429813830438651E-2</c:v>
                </c:pt>
                <c:pt idx="1399">
                  <c:v>3.3430248272098152E-2</c:v>
                </c:pt>
                <c:pt idx="1400">
                  <c:v>3.3430682162984067E-2</c:v>
                </c:pt>
                <c:pt idx="1401">
                  <c:v>3.3431115504143398E-2</c:v>
                </c:pt>
                <c:pt idx="1402">
                  <c:v>3.3431548296619498E-2</c:v>
                </c:pt>
                <c:pt idx="1403">
                  <c:v>3.3431980541454069E-2</c:v>
                </c:pt>
                <c:pt idx="1404">
                  <c:v>3.34324122396868E-2</c:v>
                </c:pt>
                <c:pt idx="1405">
                  <c:v>3.3432843392352384E-2</c:v>
                </c:pt>
                <c:pt idx="1406">
                  <c:v>3.3433274000485548E-2</c:v>
                </c:pt>
                <c:pt idx="1407">
                  <c:v>3.3433704065116789E-2</c:v>
                </c:pt>
                <c:pt idx="1408">
                  <c:v>3.3434133587274456E-2</c:v>
                </c:pt>
                <c:pt idx="1409">
                  <c:v>3.3434562567984154E-2</c:v>
                </c:pt>
                <c:pt idx="1410">
                  <c:v>3.3434991008269181E-2</c:v>
                </c:pt>
                <c:pt idx="1411">
                  <c:v>3.3435418909150277E-2</c:v>
                </c:pt>
                <c:pt idx="1412">
                  <c:v>3.343584627164474E-2</c:v>
                </c:pt>
                <c:pt idx="1413">
                  <c:v>3.3436273096769178E-2</c:v>
                </c:pt>
                <c:pt idx="1414">
                  <c:v>3.3436699385536069E-2</c:v>
                </c:pt>
                <c:pt idx="1415">
                  <c:v>3.3437125138955207E-2</c:v>
                </c:pt>
                <c:pt idx="1416">
                  <c:v>3.3437550358035126E-2</c:v>
                </c:pt>
                <c:pt idx="1417">
                  <c:v>3.343797504378071E-2</c:v>
                </c:pt>
                <c:pt idx="1418">
                  <c:v>3.3438399197194865E-2</c:v>
                </c:pt>
                <c:pt idx="1419">
                  <c:v>3.3438822819277861E-2</c:v>
                </c:pt>
                <c:pt idx="1420">
                  <c:v>3.3439245911027753E-2</c:v>
                </c:pt>
                <c:pt idx="1421">
                  <c:v>3.3439668473439078E-2</c:v>
                </c:pt>
                <c:pt idx="1422">
                  <c:v>3.3440090507505071E-2</c:v>
                </c:pt>
                <c:pt idx="1423">
                  <c:v>3.3440512014216266E-2</c:v>
                </c:pt>
                <c:pt idx="1424">
                  <c:v>3.3440932994560101E-2</c:v>
                </c:pt>
                <c:pt idx="1425">
                  <c:v>3.3441353449522197E-2</c:v>
                </c:pt>
                <c:pt idx="1426">
                  <c:v>3.3441773380085027E-2</c:v>
                </c:pt>
                <c:pt idx="1427">
                  <c:v>3.3442192787229895E-2</c:v>
                </c:pt>
                <c:pt idx="1428">
                  <c:v>3.3442611671933666E-2</c:v>
                </c:pt>
                <c:pt idx="1429">
                  <c:v>3.3443030035172773E-2</c:v>
                </c:pt>
                <c:pt idx="1430">
                  <c:v>3.3443447877919773E-2</c:v>
                </c:pt>
                <c:pt idx="1431">
                  <c:v>3.3443865201145971E-2</c:v>
                </c:pt>
                <c:pt idx="1432">
                  <c:v>3.3444282005819115E-2</c:v>
                </c:pt>
                <c:pt idx="1433">
                  <c:v>3.3444698292905667E-2</c:v>
                </c:pt>
                <c:pt idx="1434">
                  <c:v>3.3445114063368711E-2</c:v>
                </c:pt>
                <c:pt idx="1435">
                  <c:v>3.3445529318169513E-2</c:v>
                </c:pt>
                <c:pt idx="1436">
                  <c:v>3.3445944058267091E-2</c:v>
                </c:pt>
                <c:pt idx="1437">
                  <c:v>3.3446358284617381E-2</c:v>
                </c:pt>
                <c:pt idx="1438">
                  <c:v>3.3446771998174085E-2</c:v>
                </c:pt>
                <c:pt idx="1439">
                  <c:v>3.3447185199889845E-2</c:v>
                </c:pt>
                <c:pt idx="1440">
                  <c:v>3.3447597890712777E-2</c:v>
                </c:pt>
                <c:pt idx="1441">
                  <c:v>3.3448010071590692E-2</c:v>
                </c:pt>
                <c:pt idx="1442">
                  <c:v>3.3448421743468182E-2</c:v>
                </c:pt>
                <c:pt idx="1443">
                  <c:v>3.3448832907286931E-2</c:v>
                </c:pt>
                <c:pt idx="1444">
                  <c:v>3.344924356398702E-2</c:v>
                </c:pt>
                <c:pt idx="1445">
                  <c:v>3.3449653714506512E-2</c:v>
                </c:pt>
                <c:pt idx="1446">
                  <c:v>3.3450063359780124E-2</c:v>
                </c:pt>
                <c:pt idx="1447">
                  <c:v>3.345047250074161E-2</c:v>
                </c:pt>
                <c:pt idx="1448">
                  <c:v>3.3450881138320933E-2</c:v>
                </c:pt>
                <c:pt idx="1449">
                  <c:v>3.3451289273446552E-2</c:v>
                </c:pt>
                <c:pt idx="1450">
                  <c:v>3.3451696907045574E-2</c:v>
                </c:pt>
                <c:pt idx="1451">
                  <c:v>3.3538682629990865E-2</c:v>
                </c:pt>
                <c:pt idx="1452">
                  <c:v>3.3512711374346173E-2</c:v>
                </c:pt>
                <c:pt idx="1453">
                  <c:v>3.3486771974153756E-2</c:v>
                </c:pt>
                <c:pt idx="1454">
                  <c:v>3.3460864370840622E-2</c:v>
                </c:pt>
                <c:pt idx="1455">
                  <c:v>3.3434988505976149E-2</c:v>
                </c:pt>
                <c:pt idx="1456">
                  <c:v>3.340914432127462E-2</c:v>
                </c:pt>
                <c:pt idx="1457">
                  <c:v>3.3383331758590845E-2</c:v>
                </c:pt>
                <c:pt idx="1458">
                  <c:v>3.3357550759923367E-2</c:v>
                </c:pt>
                <c:pt idx="1459">
                  <c:v>3.3331801267412947E-2</c:v>
                </c:pt>
                <c:pt idx="1460">
                  <c:v>3.3230597414316686E-2</c:v>
                </c:pt>
                <c:pt idx="1461">
                  <c:v>3.3231114589039511E-2</c:v>
                </c:pt>
                <c:pt idx="1462">
                  <c:v>3.3231631159079594E-2</c:v>
                </c:pt>
                <c:pt idx="1463">
                  <c:v>3.3232147125496381E-2</c:v>
                </c:pt>
                <c:pt idx="1464">
                  <c:v>3.3232662489347704E-2</c:v>
                </c:pt>
                <c:pt idx="1465">
                  <c:v>3.3233177251687215E-2</c:v>
                </c:pt>
                <c:pt idx="1466">
                  <c:v>3.3233691413569376E-2</c:v>
                </c:pt>
                <c:pt idx="1467">
                  <c:v>3.3234204976042923E-2</c:v>
                </c:pt>
                <c:pt idx="1468">
                  <c:v>3.3234717940155582E-2</c:v>
                </c:pt>
                <c:pt idx="1469">
                  <c:v>3.3235230306952752E-2</c:v>
                </c:pt>
                <c:pt idx="1470">
                  <c:v>3.323574207747728E-2</c:v>
                </c:pt>
                <c:pt idx="1471">
                  <c:v>3.3236253252768612E-2</c:v>
                </c:pt>
                <c:pt idx="1472">
                  <c:v>3.3236763833865562E-2</c:v>
                </c:pt>
                <c:pt idx="1473">
                  <c:v>3.323727382180288E-2</c:v>
                </c:pt>
                <c:pt idx="1474">
                  <c:v>3.3237783217614177E-2</c:v>
                </c:pt>
                <c:pt idx="1475">
                  <c:v>3.3238292022329252E-2</c:v>
                </c:pt>
                <c:pt idx="1476">
                  <c:v>3.3238800236977187E-2</c:v>
                </c:pt>
                <c:pt idx="1477">
                  <c:v>3.3239307862583861E-2</c:v>
                </c:pt>
                <c:pt idx="1478">
                  <c:v>3.3239814900172332E-2</c:v>
                </c:pt>
                <c:pt idx="1479">
                  <c:v>3.3240321350764011E-2</c:v>
                </c:pt>
                <c:pt idx="1480">
                  <c:v>3.3240827215377106E-2</c:v>
                </c:pt>
                <c:pt idx="1481">
                  <c:v>3.3241332495028857E-2</c:v>
                </c:pt>
                <c:pt idx="1482">
                  <c:v>3.3241837190732468E-2</c:v>
                </c:pt>
                <c:pt idx="1483">
                  <c:v>3.3242341303500483E-2</c:v>
                </c:pt>
                <c:pt idx="1484">
                  <c:v>3.3242844834341596E-2</c:v>
                </c:pt>
                <c:pt idx="1485">
                  <c:v>3.3243347784263404E-2</c:v>
                </c:pt>
                <c:pt idx="1486">
                  <c:v>3.3243850154270345E-2</c:v>
                </c:pt>
                <c:pt idx="1487">
                  <c:v>3.3244351945364431E-2</c:v>
                </c:pt>
                <c:pt idx="1488">
                  <c:v>3.324485315854657E-2</c:v>
                </c:pt>
                <c:pt idx="1489">
                  <c:v>3.3245353794814296E-2</c:v>
                </c:pt>
                <c:pt idx="1490">
                  <c:v>3.3245853855162273E-2</c:v>
                </c:pt>
                <c:pt idx="1491">
                  <c:v>3.3246353340584699E-2</c:v>
                </c:pt>
                <c:pt idx="1492">
                  <c:v>3.324685225207262E-2</c:v>
                </c:pt>
                <c:pt idx="1493">
                  <c:v>3.3247350590613733E-2</c:v>
                </c:pt>
                <c:pt idx="1494">
                  <c:v>3.3247848357195381E-2</c:v>
                </c:pt>
                <c:pt idx="1495">
                  <c:v>3.3248345552801144E-2</c:v>
                </c:pt>
                <c:pt idx="1496">
                  <c:v>3.3248842178412882E-2</c:v>
                </c:pt>
                <c:pt idx="1497">
                  <c:v>3.3249338235010903E-2</c:v>
                </c:pt>
                <c:pt idx="1498">
                  <c:v>3.3249833723571334E-2</c:v>
                </c:pt>
                <c:pt idx="1499">
                  <c:v>3.3250328645070278E-2</c:v>
                </c:pt>
                <c:pt idx="1500">
                  <c:v>3.3250823000480087E-2</c:v>
                </c:pt>
                <c:pt idx="1501">
                  <c:v>3.3251316790772124E-2</c:v>
                </c:pt>
                <c:pt idx="1502">
                  <c:v>3.3251810016914303E-2</c:v>
                </c:pt>
                <c:pt idx="1503">
                  <c:v>3.3252302679872739E-2</c:v>
                </c:pt>
                <c:pt idx="1504">
                  <c:v>3.3252794780612167E-2</c:v>
                </c:pt>
                <c:pt idx="1505">
                  <c:v>3.3253286320093729E-2</c:v>
                </c:pt>
                <c:pt idx="1506">
                  <c:v>3.3253777299277643E-2</c:v>
                </c:pt>
                <c:pt idx="1507">
                  <c:v>3.32542677191211E-2</c:v>
                </c:pt>
                <c:pt idx="1508">
                  <c:v>3.3254757580578831E-2</c:v>
                </c:pt>
                <c:pt idx="1509">
                  <c:v>3.3255246884605051E-2</c:v>
                </c:pt>
                <c:pt idx="1510">
                  <c:v>3.3255735632150014E-2</c:v>
                </c:pt>
                <c:pt idx="1511">
                  <c:v>3.3256223824162628E-2</c:v>
                </c:pt>
                <c:pt idx="1512">
                  <c:v>3.3256711461589539E-2</c:v>
                </c:pt>
                <c:pt idx="1513">
                  <c:v>3.3257198545375219E-2</c:v>
                </c:pt>
                <c:pt idx="1514">
                  <c:v>3.325768507646213E-2</c:v>
                </c:pt>
                <c:pt idx="1515">
                  <c:v>3.3258171055789654E-2</c:v>
                </c:pt>
                <c:pt idx="1516">
                  <c:v>3.3258656484296947E-2</c:v>
                </c:pt>
                <c:pt idx="1517">
                  <c:v>3.325914136291995E-2</c:v>
                </c:pt>
                <c:pt idx="1518">
                  <c:v>3.3259625692591797E-2</c:v>
                </c:pt>
                <c:pt idx="1519">
                  <c:v>3.3260109474244612E-2</c:v>
                </c:pt>
                <c:pt idx="1520">
                  <c:v>3.2897380198447596E-2</c:v>
                </c:pt>
                <c:pt idx="1521">
                  <c:v>3.2897798087680855E-2</c:v>
                </c:pt>
                <c:pt idx="1522">
                  <c:v>3.2898215499511788E-2</c:v>
                </c:pt>
                <c:pt idx="1523">
                  <c:v>3.2898632434758018E-2</c:v>
                </c:pt>
                <c:pt idx="1524">
                  <c:v>3.2899048894235297E-2</c:v>
                </c:pt>
                <c:pt idx="1525">
                  <c:v>3.2899464878757535E-2</c:v>
                </c:pt>
                <c:pt idx="1526">
                  <c:v>3.2899880389136868E-2</c:v>
                </c:pt>
                <c:pt idx="1527">
                  <c:v>3.2900295426183376E-2</c:v>
                </c:pt>
                <c:pt idx="1528">
                  <c:v>3.2900709990705275E-2</c:v>
                </c:pt>
                <c:pt idx="1529">
                  <c:v>3.2901124083509425E-2</c:v>
                </c:pt>
                <c:pt idx="1530">
                  <c:v>3.2901537705399768E-2</c:v>
                </c:pt>
                <c:pt idx="1531">
                  <c:v>3.290195085718E-2</c:v>
                </c:pt>
                <c:pt idx="1532">
                  <c:v>3.2902363539650648E-2</c:v>
                </c:pt>
                <c:pt idx="1533">
                  <c:v>3.2902775753611405E-2</c:v>
                </c:pt>
                <c:pt idx="1534">
                  <c:v>3.2903187499858905E-2</c:v>
                </c:pt>
                <c:pt idx="1535">
                  <c:v>3.2903598779188969E-2</c:v>
                </c:pt>
                <c:pt idx="1536">
                  <c:v>3.2904009592395748E-2</c:v>
                </c:pt>
                <c:pt idx="1537">
                  <c:v>3.2904419940270963E-2</c:v>
                </c:pt>
                <c:pt idx="1538">
                  <c:v>3.2904829823604424E-2</c:v>
                </c:pt>
                <c:pt idx="1539">
                  <c:v>3.2905239243185384E-2</c:v>
                </c:pt>
                <c:pt idx="1540">
                  <c:v>3.2905648199799714E-2</c:v>
                </c:pt>
                <c:pt idx="1541">
                  <c:v>3.2906056694232619E-2</c:v>
                </c:pt>
                <c:pt idx="1542">
                  <c:v>3.2906464727266903E-2</c:v>
                </c:pt>
                <c:pt idx="1543">
                  <c:v>3.2906872299683983E-2</c:v>
                </c:pt>
                <c:pt idx="1544">
                  <c:v>3.2907279412263381E-2</c:v>
                </c:pt>
                <c:pt idx="1545">
                  <c:v>3.2907686065782878E-2</c:v>
                </c:pt>
                <c:pt idx="1546">
                  <c:v>3.2908092261018602E-2</c:v>
                </c:pt>
                <c:pt idx="1547">
                  <c:v>3.2908497998744582E-2</c:v>
                </c:pt>
                <c:pt idx="1548">
                  <c:v>3.290890327973358E-2</c:v>
                </c:pt>
                <c:pt idx="1549">
                  <c:v>3.2909308104756022E-2</c:v>
                </c:pt>
                <c:pt idx="1550">
                  <c:v>3.2909712474581451E-2</c:v>
                </c:pt>
                <c:pt idx="1551">
                  <c:v>3.2910116389976936E-2</c:v>
                </c:pt>
                <c:pt idx="1552">
                  <c:v>3.2910519851707974E-2</c:v>
                </c:pt>
                <c:pt idx="1553">
                  <c:v>3.2910922860538434E-2</c:v>
                </c:pt>
                <c:pt idx="1554">
                  <c:v>3.2911325417231095E-2</c:v>
                </c:pt>
                <c:pt idx="1555">
                  <c:v>3.2911727522545321E-2</c:v>
                </c:pt>
                <c:pt idx="1556">
                  <c:v>3.291212917724072E-2</c:v>
                </c:pt>
                <c:pt idx="1557">
                  <c:v>3.2912530382074097E-2</c:v>
                </c:pt>
                <c:pt idx="1558">
                  <c:v>3.2912931137800951E-2</c:v>
                </c:pt>
                <c:pt idx="1559">
                  <c:v>3.2913331445175054E-2</c:v>
                </c:pt>
                <c:pt idx="1560">
                  <c:v>3.2913731304947791E-2</c:v>
                </c:pt>
                <c:pt idx="1561">
                  <c:v>3.2914130717869708E-2</c:v>
                </c:pt>
                <c:pt idx="1562">
                  <c:v>3.2914529684689428E-2</c:v>
                </c:pt>
                <c:pt idx="1563">
                  <c:v>3.2914928206154527E-2</c:v>
                </c:pt>
                <c:pt idx="1564">
                  <c:v>3.2915326283009423E-2</c:v>
                </c:pt>
                <c:pt idx="1565">
                  <c:v>3.2915723915998493E-2</c:v>
                </c:pt>
                <c:pt idx="1566">
                  <c:v>3.2916121105863096E-2</c:v>
                </c:pt>
                <c:pt idx="1567">
                  <c:v>3.2916517853343784E-2</c:v>
                </c:pt>
                <c:pt idx="1568">
                  <c:v>3.2916914159179231E-2</c:v>
                </c:pt>
                <c:pt idx="1569">
                  <c:v>3.2917310024106701E-2</c:v>
                </c:pt>
                <c:pt idx="1570">
                  <c:v>3.2917705448861224E-2</c:v>
                </c:pt>
                <c:pt idx="1571">
                  <c:v>3.2918100434176423E-2</c:v>
                </c:pt>
                <c:pt idx="1572">
                  <c:v>3.2918494980784793E-2</c:v>
                </c:pt>
                <c:pt idx="1573">
                  <c:v>3.2918889089416946E-2</c:v>
                </c:pt>
                <c:pt idx="1574">
                  <c:v>3.2919282760801145E-2</c:v>
                </c:pt>
                <c:pt idx="1575">
                  <c:v>3.291967599566515E-2</c:v>
                </c:pt>
                <c:pt idx="1576">
                  <c:v>3.2920068794734719E-2</c:v>
                </c:pt>
                <c:pt idx="1577">
                  <c:v>3.2920461158733288E-2</c:v>
                </c:pt>
                <c:pt idx="1578">
                  <c:v>3.2920853088383661E-2</c:v>
                </c:pt>
                <c:pt idx="1579">
                  <c:v>3.2921244584407032E-2</c:v>
                </c:pt>
                <c:pt idx="1580">
                  <c:v>3.2921635647522166E-2</c:v>
                </c:pt>
                <c:pt idx="1581">
                  <c:v>3.2922026278446592E-2</c:v>
                </c:pt>
                <c:pt idx="1582">
                  <c:v>3.2922416477896871E-2</c:v>
                </c:pt>
                <c:pt idx="1583">
                  <c:v>3.2922806246587118E-2</c:v>
                </c:pt>
                <c:pt idx="1584">
                  <c:v>3.2923195585230491E-2</c:v>
                </c:pt>
                <c:pt idx="1585">
                  <c:v>3.2923584494538215E-2</c:v>
                </c:pt>
                <c:pt idx="1586">
                  <c:v>3.2923972975219928E-2</c:v>
                </c:pt>
                <c:pt idx="1587">
                  <c:v>3.2924361027983851E-2</c:v>
                </c:pt>
                <c:pt idx="1588">
                  <c:v>3.2924748653537096E-2</c:v>
                </c:pt>
                <c:pt idx="1589">
                  <c:v>3.2925135852584053E-2</c:v>
                </c:pt>
                <c:pt idx="1590">
                  <c:v>3.2925522625828728E-2</c:v>
                </c:pt>
                <c:pt idx="1591">
                  <c:v>3.2925908973973128E-2</c:v>
                </c:pt>
                <c:pt idx="1592">
                  <c:v>3.2926294897717465E-2</c:v>
                </c:pt>
                <c:pt idx="1593">
                  <c:v>3.2926680397761129E-2</c:v>
                </c:pt>
                <c:pt idx="1594">
                  <c:v>3.2927065474800669E-2</c:v>
                </c:pt>
                <c:pt idx="1595">
                  <c:v>3.292745012953241E-2</c:v>
                </c:pt>
                <c:pt idx="1596">
                  <c:v>3.2927834362650565E-2</c:v>
                </c:pt>
                <c:pt idx="1597">
                  <c:v>3.2928218174848652E-2</c:v>
                </c:pt>
                <c:pt idx="1598">
                  <c:v>3.2928601566817012E-2</c:v>
                </c:pt>
                <c:pt idx="1599">
                  <c:v>3.2928984539245879E-2</c:v>
                </c:pt>
                <c:pt idx="1600">
                  <c:v>3.2929367092823299E-2</c:v>
                </c:pt>
                <c:pt idx="1601">
                  <c:v>3.2929749228236264E-2</c:v>
                </c:pt>
                <c:pt idx="1602">
                  <c:v>3.2930130946169922E-2</c:v>
                </c:pt>
                <c:pt idx="1603">
                  <c:v>3.2930512247307787E-2</c:v>
                </c:pt>
                <c:pt idx="1604">
                  <c:v>3.293089313233262E-2</c:v>
                </c:pt>
                <c:pt idx="1605">
                  <c:v>3.2931273601924847E-2</c:v>
                </c:pt>
                <c:pt idx="1606">
                  <c:v>3.2931653656763885E-2</c:v>
                </c:pt>
                <c:pt idx="1607">
                  <c:v>3.2932033297527662E-2</c:v>
                </c:pt>
                <c:pt idx="1608">
                  <c:v>3.2932412524892304E-2</c:v>
                </c:pt>
                <c:pt idx="1609">
                  <c:v>3.2932791339532787E-2</c:v>
                </c:pt>
                <c:pt idx="1610">
                  <c:v>3.2933169742122272E-2</c:v>
                </c:pt>
                <c:pt idx="1611">
                  <c:v>3.2933547733333547E-2</c:v>
                </c:pt>
                <c:pt idx="1612">
                  <c:v>3.2933925313836362E-2</c:v>
                </c:pt>
                <c:pt idx="1613">
                  <c:v>3.2934302484299516E-2</c:v>
                </c:pt>
                <c:pt idx="1614">
                  <c:v>3.2934679245390917E-2</c:v>
                </c:pt>
                <c:pt idx="1615">
                  <c:v>3.2935055597776944E-2</c:v>
                </c:pt>
                <c:pt idx="1616">
                  <c:v>3.2935431542122022E-2</c:v>
                </c:pt>
                <c:pt idx="1617">
                  <c:v>3.293580707908951E-2</c:v>
                </c:pt>
                <c:pt idx="1618">
                  <c:v>3.2936182209340747E-2</c:v>
                </c:pt>
                <c:pt idx="1619">
                  <c:v>3.2936556933536795E-2</c:v>
                </c:pt>
                <c:pt idx="1620">
                  <c:v>3.2936931252335773E-2</c:v>
                </c:pt>
                <c:pt idx="1621">
                  <c:v>3.2937305166395779E-2</c:v>
                </c:pt>
                <c:pt idx="1622">
                  <c:v>3.2937678676373261E-2</c:v>
                </c:pt>
                <c:pt idx="1623">
                  <c:v>3.2938051782922084E-2</c:v>
                </c:pt>
                <c:pt idx="1624">
                  <c:v>3.2938424486695955E-2</c:v>
                </c:pt>
                <c:pt idx="1625">
                  <c:v>3.2938796788346394E-2</c:v>
                </c:pt>
                <c:pt idx="1626">
                  <c:v>3.2939168688524083E-2</c:v>
                </c:pt>
                <c:pt idx="1627">
                  <c:v>3.2939540187878279E-2</c:v>
                </c:pt>
                <c:pt idx="1628">
                  <c:v>3.2939911287056305E-2</c:v>
                </c:pt>
                <c:pt idx="1629">
                  <c:v>3.2940281986704741E-2</c:v>
                </c:pt>
                <c:pt idx="1630">
                  <c:v>3.2940652287467641E-2</c:v>
                </c:pt>
                <c:pt idx="1631">
                  <c:v>3.2941022189989524E-2</c:v>
                </c:pt>
                <c:pt idx="1632">
                  <c:v>3.2941391694912378E-2</c:v>
                </c:pt>
                <c:pt idx="1633">
                  <c:v>3.2941760802876079E-2</c:v>
                </c:pt>
                <c:pt idx="1634">
                  <c:v>3.2942129514520316E-2</c:v>
                </c:pt>
                <c:pt idx="1635">
                  <c:v>3.2942497830483405E-2</c:v>
                </c:pt>
                <c:pt idx="1636">
                  <c:v>3.2942865751401353E-2</c:v>
                </c:pt>
                <c:pt idx="1637">
                  <c:v>3.2943233277910218E-2</c:v>
                </c:pt>
                <c:pt idx="1638">
                  <c:v>3.2943600410643273E-2</c:v>
                </c:pt>
                <c:pt idx="1639">
                  <c:v>3.2943967150233143E-2</c:v>
                </c:pt>
                <c:pt idx="1640">
                  <c:v>3.2944333497310768E-2</c:v>
                </c:pt>
                <c:pt idx="1641">
                  <c:v>3.2944699452506394E-2</c:v>
                </c:pt>
                <c:pt idx="1642">
                  <c:v>3.294506501644804E-2</c:v>
                </c:pt>
                <c:pt idx="1643">
                  <c:v>3.2945430189763154E-2</c:v>
                </c:pt>
                <c:pt idx="1644">
                  <c:v>3.2945794973077529E-2</c:v>
                </c:pt>
                <c:pt idx="1645">
                  <c:v>3.2946159367015483E-2</c:v>
                </c:pt>
                <c:pt idx="1646">
                  <c:v>3.2946523372199887E-2</c:v>
                </c:pt>
                <c:pt idx="1647">
                  <c:v>3.2946886989252994E-2</c:v>
                </c:pt>
                <c:pt idx="1648">
                  <c:v>3.2947250218794903E-2</c:v>
                </c:pt>
                <c:pt idx="1649">
                  <c:v>3.2947613061445093E-2</c:v>
                </c:pt>
                <c:pt idx="1650">
                  <c:v>3.2947975517820811E-2</c:v>
                </c:pt>
                <c:pt idx="1651">
                  <c:v>3.2948337588539364E-2</c:v>
                </c:pt>
                <c:pt idx="1652">
                  <c:v>3.2948699274214656E-2</c:v>
                </c:pt>
                <c:pt idx="1653">
                  <c:v>3.2949060575462083E-2</c:v>
                </c:pt>
                <c:pt idx="1654">
                  <c:v>3.2949421492893413E-2</c:v>
                </c:pt>
                <c:pt idx="1655">
                  <c:v>3.2949782027119803E-2</c:v>
                </c:pt>
                <c:pt idx="1656">
                  <c:v>3.2950142178751689E-2</c:v>
                </c:pt>
                <c:pt idx="1657">
                  <c:v>3.2950501948397416E-2</c:v>
                </c:pt>
                <c:pt idx="1658">
                  <c:v>3.29508613366645E-2</c:v>
                </c:pt>
                <c:pt idx="1659">
                  <c:v>3.2951220344159378E-2</c:v>
                </c:pt>
                <c:pt idx="1660">
                  <c:v>3.2951578971485956E-2</c:v>
                </c:pt>
                <c:pt idx="1661">
                  <c:v>3.2951937219248481E-2</c:v>
                </c:pt>
                <c:pt idx="1662">
                  <c:v>3.2952295088049199E-2</c:v>
                </c:pt>
                <c:pt idx="1663">
                  <c:v>3.2952652578489471E-2</c:v>
                </c:pt>
                <c:pt idx="1664">
                  <c:v>3.2953009691168079E-2</c:v>
                </c:pt>
                <c:pt idx="1665">
                  <c:v>3.2953366426683943E-2</c:v>
                </c:pt>
                <c:pt idx="1666">
                  <c:v>3.29537227856345E-2</c:v>
                </c:pt>
                <c:pt idx="1667">
                  <c:v>3.2630925613186326E-2</c:v>
                </c:pt>
                <c:pt idx="1668">
                  <c:v>3.2631236010390814E-2</c:v>
                </c:pt>
                <c:pt idx="1669">
                  <c:v>3.2631546077515707E-2</c:v>
                </c:pt>
                <c:pt idx="1670">
                  <c:v>3.2631855815086576E-2</c:v>
                </c:pt>
                <c:pt idx="1671">
                  <c:v>3.2632165223628995E-2</c:v>
                </c:pt>
                <c:pt idx="1672">
                  <c:v>3.2632474303667607E-2</c:v>
                </c:pt>
                <c:pt idx="1673">
                  <c:v>3.2632783055723778E-2</c:v>
                </c:pt>
                <c:pt idx="1674">
                  <c:v>3.2633091480320599E-2</c:v>
                </c:pt>
                <c:pt idx="1675">
                  <c:v>3.2633399577978318E-2</c:v>
                </c:pt>
                <c:pt idx="1676">
                  <c:v>3.2633707349216702E-2</c:v>
                </c:pt>
                <c:pt idx="1677">
                  <c:v>3.2634014794553814E-2</c:v>
                </c:pt>
                <c:pt idx="1678">
                  <c:v>3.2634321914506798E-2</c:v>
                </c:pt>
                <c:pt idx="1679">
                  <c:v>3.2634628709593237E-2</c:v>
                </c:pt>
                <c:pt idx="1680">
                  <c:v>3.2634935180327021E-2</c:v>
                </c:pt>
                <c:pt idx="1681">
                  <c:v>3.2635241327222682E-2</c:v>
                </c:pt>
                <c:pt idx="1682">
                  <c:v>3.2635547150793226E-2</c:v>
                </c:pt>
                <c:pt idx="1683">
                  <c:v>3.2635852651550376E-2</c:v>
                </c:pt>
                <c:pt idx="1684">
                  <c:v>3.2636157830005418E-2</c:v>
                </c:pt>
                <c:pt idx="1685">
                  <c:v>3.2636462686667686E-2</c:v>
                </c:pt>
                <c:pt idx="1686">
                  <c:v>3.2636767222046524E-2</c:v>
                </c:pt>
                <c:pt idx="1687">
                  <c:v>3.26370714366487E-2</c:v>
                </c:pt>
                <c:pt idx="1688">
                  <c:v>3.2637375330981627E-2</c:v>
                </c:pt>
                <c:pt idx="1689">
                  <c:v>3.2637678905550173E-2</c:v>
                </c:pt>
                <c:pt idx="1690">
                  <c:v>3.2637982160859162E-2</c:v>
                </c:pt>
                <c:pt idx="1691">
                  <c:v>3.2638285097411138E-2</c:v>
                </c:pt>
                <c:pt idx="1692">
                  <c:v>3.2638587715709468E-2</c:v>
                </c:pt>
                <c:pt idx="1693">
                  <c:v>3.2638890016254758E-2</c:v>
                </c:pt>
                <c:pt idx="1694">
                  <c:v>3.2639191999548081E-2</c:v>
                </c:pt>
                <c:pt idx="1695">
                  <c:v>3.2639493666087295E-2</c:v>
                </c:pt>
                <c:pt idx="1696">
                  <c:v>3.2639795016371605E-2</c:v>
                </c:pt>
                <c:pt idx="1697">
                  <c:v>3.2640096050897613E-2</c:v>
                </c:pt>
                <c:pt idx="1698">
                  <c:v>3.2640396770160715E-2</c:v>
                </c:pt>
                <c:pt idx="1699">
                  <c:v>3.2640697174656966E-2</c:v>
                </c:pt>
                <c:pt idx="1700">
                  <c:v>3.264099726488031E-2</c:v>
                </c:pt>
                <c:pt idx="1701">
                  <c:v>3.2641297041322397E-2</c:v>
                </c:pt>
                <c:pt idx="1702">
                  <c:v>3.2641596504476365E-2</c:v>
                </c:pt>
                <c:pt idx="1703">
                  <c:v>3.2641895654832664E-2</c:v>
                </c:pt>
                <c:pt idx="1704">
                  <c:v>3.2642194492880916E-2</c:v>
                </c:pt>
                <c:pt idx="1705">
                  <c:v>3.2642493019110562E-2</c:v>
                </c:pt>
                <c:pt idx="1706">
                  <c:v>3.2642791234008761E-2</c:v>
                </c:pt>
                <c:pt idx="1707">
                  <c:v>3.2643089138062076E-2</c:v>
                </c:pt>
                <c:pt idx="1708">
                  <c:v>3.2643386731757318E-2</c:v>
                </c:pt>
                <c:pt idx="1709">
                  <c:v>3.2643684015578184E-2</c:v>
                </c:pt>
                <c:pt idx="1710">
                  <c:v>3.2643980990009258E-2</c:v>
                </c:pt>
                <c:pt idx="1711">
                  <c:v>3.2644277655532863E-2</c:v>
                </c:pt>
                <c:pt idx="1712">
                  <c:v>3.2644574012630496E-2</c:v>
                </c:pt>
                <c:pt idx="1713">
                  <c:v>3.2644870061782898E-2</c:v>
                </c:pt>
                <c:pt idx="1714">
                  <c:v>3.2645165803470419E-2</c:v>
                </c:pt>
                <c:pt idx="1715">
                  <c:v>3.2645461238171393E-2</c:v>
                </c:pt>
                <c:pt idx="1716">
                  <c:v>3.264575636636291E-2</c:v>
                </c:pt>
                <c:pt idx="1717">
                  <c:v>3.2646051188522991E-2</c:v>
                </c:pt>
                <c:pt idx="1718">
                  <c:v>3.2646345705126339E-2</c:v>
                </c:pt>
                <c:pt idx="1719">
                  <c:v>3.2646639916648373E-2</c:v>
                </c:pt>
                <c:pt idx="1720">
                  <c:v>3.2646933823562665E-2</c:v>
                </c:pt>
                <c:pt idx="1721">
                  <c:v>3.2647227426341824E-2</c:v>
                </c:pt>
                <c:pt idx="1722">
                  <c:v>3.2647520725458304E-2</c:v>
                </c:pt>
                <c:pt idx="1723">
                  <c:v>3.2647813721382139E-2</c:v>
                </c:pt>
                <c:pt idx="1724">
                  <c:v>3.2648106414584037E-2</c:v>
                </c:pt>
                <c:pt idx="1725">
                  <c:v>3.2648398805532095E-2</c:v>
                </c:pt>
                <c:pt idx="1726">
                  <c:v>3.2648690894695284E-2</c:v>
                </c:pt>
                <c:pt idx="1727">
                  <c:v>3.2648982682539553E-2</c:v>
                </c:pt>
                <c:pt idx="1728">
                  <c:v>3.2649274169531131E-2</c:v>
                </c:pt>
                <c:pt idx="1729">
                  <c:v>3.2649565356135488E-2</c:v>
                </c:pt>
                <c:pt idx="1730">
                  <c:v>3.2649856242816737E-2</c:v>
                </c:pt>
                <c:pt idx="1731">
                  <c:v>3.2650146830037377E-2</c:v>
                </c:pt>
                <c:pt idx="1732">
                  <c:v>3.2650437118260239E-2</c:v>
                </c:pt>
                <c:pt idx="1733">
                  <c:v>3.2650727107946566E-2</c:v>
                </c:pt>
                <c:pt idx="1734">
                  <c:v>3.2651016799555801E-2</c:v>
                </c:pt>
                <c:pt idx="1735">
                  <c:v>3.2651306193548342E-2</c:v>
                </c:pt>
                <c:pt idx="1736">
                  <c:v>3.2651595290382196E-2</c:v>
                </c:pt>
                <c:pt idx="1737">
                  <c:v>3.2651884090514796E-2</c:v>
                </c:pt>
                <c:pt idx="1738">
                  <c:v>3.2652172594402465E-2</c:v>
                </c:pt>
                <c:pt idx="1739">
                  <c:v>3.2652460802501428E-2</c:v>
                </c:pt>
                <c:pt idx="1740">
                  <c:v>3.2652748715265717E-2</c:v>
                </c:pt>
                <c:pt idx="1741">
                  <c:v>3.2653036333149234E-2</c:v>
                </c:pt>
                <c:pt idx="1742">
                  <c:v>3.2653323656604588E-2</c:v>
                </c:pt>
                <c:pt idx="1743">
                  <c:v>3.2653610686084272E-2</c:v>
                </c:pt>
                <c:pt idx="1744">
                  <c:v>3.26538974220386E-2</c:v>
                </c:pt>
                <c:pt idx="1745">
                  <c:v>3.26541838649178E-2</c:v>
                </c:pt>
                <c:pt idx="1746">
                  <c:v>3.2654470015170987E-2</c:v>
                </c:pt>
                <c:pt idx="1747">
                  <c:v>3.2654755873246323E-2</c:v>
                </c:pt>
                <c:pt idx="1748">
                  <c:v>3.2655041439590894E-2</c:v>
                </c:pt>
                <c:pt idx="1749">
                  <c:v>3.2655326714651864E-2</c:v>
                </c:pt>
                <c:pt idx="1750">
                  <c:v>3.265561169887346E-2</c:v>
                </c:pt>
                <c:pt idx="1751">
                  <c:v>3.2655896392700834E-2</c:v>
                </c:pt>
                <c:pt idx="1752">
                  <c:v>3.2656180796578026E-2</c:v>
                </c:pt>
                <c:pt idx="1753">
                  <c:v>3.2656464910946946E-2</c:v>
                </c:pt>
                <c:pt idx="1754">
                  <c:v>3.2656748736249845E-2</c:v>
                </c:pt>
                <c:pt idx="1755">
                  <c:v>3.2657032272928273E-2</c:v>
                </c:pt>
                <c:pt idx="1756">
                  <c:v>3.265731552142101E-2</c:v>
                </c:pt>
                <c:pt idx="1757">
                  <c:v>3.2657598482168246E-2</c:v>
                </c:pt>
                <c:pt idx="1758">
                  <c:v>3.2657881155607402E-2</c:v>
                </c:pt>
                <c:pt idx="1759">
                  <c:v>3.2658163542176655E-2</c:v>
                </c:pt>
                <c:pt idx="1760">
                  <c:v>3.2658445642311663E-2</c:v>
                </c:pt>
                <c:pt idx="1761">
                  <c:v>3.2658727456448426E-2</c:v>
                </c:pt>
                <c:pt idx="1762">
                  <c:v>3.2659008985022053E-2</c:v>
                </c:pt>
                <c:pt idx="1763">
                  <c:v>3.2659290228465761E-2</c:v>
                </c:pt>
                <c:pt idx="1764">
                  <c:v>3.2659571187212896E-2</c:v>
                </c:pt>
                <c:pt idx="1765">
                  <c:v>3.265985186169492E-2</c:v>
                </c:pt>
                <c:pt idx="1766">
                  <c:v>3.2660132252343842E-2</c:v>
                </c:pt>
                <c:pt idx="1767">
                  <c:v>3.2660412359588969E-2</c:v>
                </c:pt>
                <c:pt idx="1768">
                  <c:v>3.2660692183860571E-2</c:v>
                </c:pt>
                <c:pt idx="1769">
                  <c:v>3.2660971725587448E-2</c:v>
                </c:pt>
                <c:pt idx="1770">
                  <c:v>3.2661250985196497E-2</c:v>
                </c:pt>
                <c:pt idx="1771">
                  <c:v>3.2661529963115603E-2</c:v>
                </c:pt>
                <c:pt idx="1772">
                  <c:v>3.2661808659769545E-2</c:v>
                </c:pt>
                <c:pt idx="1773">
                  <c:v>3.2662087075584059E-2</c:v>
                </c:pt>
                <c:pt idx="1774">
                  <c:v>3.2662365210984062E-2</c:v>
                </c:pt>
                <c:pt idx="1775">
                  <c:v>3.2662643066391744E-2</c:v>
                </c:pt>
                <c:pt idx="1776">
                  <c:v>3.2662920642230503E-2</c:v>
                </c:pt>
                <c:pt idx="1777">
                  <c:v>3.2663197938921876E-2</c:v>
                </c:pt>
                <c:pt idx="1778">
                  <c:v>3.2663474956886519E-2</c:v>
                </c:pt>
                <c:pt idx="1779">
                  <c:v>3.2663751696544882E-2</c:v>
                </c:pt>
                <c:pt idx="1780">
                  <c:v>3.2664028158316163E-2</c:v>
                </c:pt>
                <c:pt idx="1781">
                  <c:v>3.2664304342618494E-2</c:v>
                </c:pt>
                <c:pt idx="1782">
                  <c:v>3.2664580249868791E-2</c:v>
                </c:pt>
                <c:pt idx="1783">
                  <c:v>3.2664855880484733E-2</c:v>
                </c:pt>
                <c:pt idx="1784">
                  <c:v>3.2665131234881753E-2</c:v>
                </c:pt>
                <c:pt idx="1785">
                  <c:v>3.2665406313474657E-2</c:v>
                </c:pt>
                <c:pt idx="1786">
                  <c:v>3.2665681116678426E-2</c:v>
                </c:pt>
                <c:pt idx="1787">
                  <c:v>3.2665955644905188E-2</c:v>
                </c:pt>
                <c:pt idx="1788">
                  <c:v>3.2666229898568482E-2</c:v>
                </c:pt>
                <c:pt idx="1789">
                  <c:v>3.266650387807938E-2</c:v>
                </c:pt>
                <c:pt idx="1790">
                  <c:v>3.2666777583848956E-2</c:v>
                </c:pt>
                <c:pt idx="1791">
                  <c:v>3.2667051016287488E-2</c:v>
                </c:pt>
                <c:pt idx="1792">
                  <c:v>3.2667324175803161E-2</c:v>
                </c:pt>
                <c:pt idx="1793">
                  <c:v>3.2667597062806232E-2</c:v>
                </c:pt>
                <c:pt idx="1794">
                  <c:v>3.2667869677702681E-2</c:v>
                </c:pt>
                <c:pt idx="1795">
                  <c:v>3.2668142020900098E-2</c:v>
                </c:pt>
                <c:pt idx="1796">
                  <c:v>3.2668414092804472E-2</c:v>
                </c:pt>
                <c:pt idx="1797">
                  <c:v>3.2668685893820153E-2</c:v>
                </c:pt>
                <c:pt idx="1798">
                  <c:v>3.2668957424352718E-2</c:v>
                </c:pt>
                <c:pt idx="1799">
                  <c:v>3.2669228684804721E-2</c:v>
                </c:pt>
                <c:pt idx="1800">
                  <c:v>3.2669499675579514E-2</c:v>
                </c:pt>
                <c:pt idx="1801">
                  <c:v>3.2669770397079273E-2</c:v>
                </c:pt>
                <c:pt idx="1802">
                  <c:v>3.2670040849703923E-2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07168"/>
        <c:axId val="221233536"/>
      </c:areaChart>
      <c:catAx>
        <c:axId val="2212071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1233536"/>
        <c:crosses val="autoZero"/>
        <c:auto val="0"/>
        <c:lblAlgn val="ctr"/>
        <c:lblOffset val="100"/>
        <c:tickLblSkip val="200"/>
        <c:noMultiLvlLbl val="0"/>
      </c:catAx>
      <c:valAx>
        <c:axId val="2212335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Procent</a:t>
                </a:r>
              </a:p>
            </c:rich>
          </c:tx>
          <c:layout>
            <c:manualLayout>
              <c:xMode val="edge"/>
              <c:yMode val="edge"/>
              <c:x val="1.0100559672778456E-2"/>
              <c:y val="4.1632629054288085E-2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212071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5193872533743304"/>
          <c:y val="0.9346549630014197"/>
          <c:w val="0.26955564884688504"/>
          <c:h val="4.5577601476564013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6582278481014"/>
          <c:y val="0.1363639802891258"/>
          <c:w val="0.8791714614499424"/>
          <c:h val="0.74586964976324865"/>
        </c:manualLayout>
      </c:layout>
      <c:lineChart>
        <c:grouping val="standard"/>
        <c:varyColors val="0"/>
        <c:ser>
          <c:idx val="0"/>
          <c:order val="0"/>
          <c:tx>
            <c:v>Följsamhetsindexering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6074137165535508E-2"/>
                  <c:y val="-7.3313569844539836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+823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5099927813972E-2"/>
                  <c:y val="-5.0297403741737884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+3512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72625487406692E-2"/>
                  <c:y val="-3.3357486663658301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+3578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095596652259682E-2"/>
                  <c:y val="-6.0484453217594089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+4416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920214806290811E-2"/>
                  <c:y val="-5.6823798189536069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+5015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292589001748753E-2"/>
                  <c:y val="-6.8312285761755881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+5227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815560166601694E-2"/>
                  <c:y val="-8.4606343363762992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+7082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338682348250828E-2"/>
                  <c:y val="-3.473827557691736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+7555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600584737034525E-2"/>
                  <c:y val="-3.5196315780333567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+3961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766857249863336E-2"/>
                  <c:y val="7.8928804829290194E-3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-4822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27485380116959E-3"/>
                  <c:y val="1.37741046831955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-3836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tabeller!$H$91:$H$102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 formatCode="0">
                  <c:v>2012</c:v>
                </c:pt>
              </c:numCache>
            </c:numRef>
          </c:cat>
          <c:val>
            <c:numRef>
              <c:f>tabeller!$E$91:$E$102</c:f>
              <c:numCache>
                <c:formatCode>0</c:formatCode>
                <c:ptCount val="12"/>
                <c:pt idx="0" formatCode="General">
                  <c:v>144000</c:v>
                </c:pt>
                <c:pt idx="1">
                  <c:v>148725.13309050156</c:v>
                </c:pt>
                <c:pt idx="2">
                  <c:v>154146.15797009686</c:v>
                </c:pt>
                <c:pt idx="3">
                  <c:v>156943.78544823214</c:v>
                </c:pt>
                <c:pt idx="4">
                  <c:v>158172.4033836782</c:v>
                </c:pt>
                <c:pt idx="5">
                  <c:v>159941.34280217189</c:v>
                </c:pt>
                <c:pt idx="6">
                  <c:v>162495.30257894823</c:v>
                </c:pt>
                <c:pt idx="7">
                  <c:v>167081.68070375803</c:v>
                </c:pt>
                <c:pt idx="8">
                  <c:v>174579.75978493621</c:v>
                </c:pt>
                <c:pt idx="9">
                  <c:v>169424.40142037038</c:v>
                </c:pt>
                <c:pt idx="10">
                  <c:v>162202.10843749062</c:v>
                </c:pt>
                <c:pt idx="11">
                  <c:v>167871.58760934055</c:v>
                </c:pt>
              </c:numCache>
            </c:numRef>
          </c:val>
          <c:smooth val="0"/>
        </c:ser>
        <c:ser>
          <c:idx val="1"/>
          <c:order val="1"/>
          <c:tx>
            <c:v>Prisindexering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numRef>
              <c:f>tabeller!$H$91:$H$102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 formatCode="0">
                  <c:v>2012</c:v>
                </c:pt>
              </c:numCache>
            </c:numRef>
          </c:cat>
          <c:val>
            <c:numRef>
              <c:f>tabeller!$F$91:$F$102</c:f>
              <c:numCache>
                <c:formatCode>0</c:formatCode>
                <c:ptCount val="12"/>
                <c:pt idx="0" formatCode="General">
                  <c:v>144000</c:v>
                </c:pt>
                <c:pt idx="1">
                  <c:v>147902.43902439025</c:v>
                </c:pt>
                <c:pt idx="2">
                  <c:v>150634.14634146341</c:v>
                </c:pt>
                <c:pt idx="3">
                  <c:v>153365.85365853659</c:v>
                </c:pt>
                <c:pt idx="4">
                  <c:v>153756.09756097561</c:v>
                </c:pt>
                <c:pt idx="5">
                  <c:v>154926.82926829267</c:v>
                </c:pt>
                <c:pt idx="6">
                  <c:v>157268.29268292681</c:v>
                </c:pt>
                <c:pt idx="7">
                  <c:v>160000</c:v>
                </c:pt>
                <c:pt idx="8">
                  <c:v>167024.39024390245</c:v>
                </c:pt>
                <c:pt idx="9">
                  <c:v>165463.41463414635</c:v>
                </c:pt>
                <c:pt idx="10">
                  <c:v>167024.39024390245</c:v>
                </c:pt>
                <c:pt idx="11">
                  <c:v>171707.31707317074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049408"/>
        <c:axId val="222050944"/>
      </c:lineChart>
      <c:catAx>
        <c:axId val="2220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2205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050944"/>
        <c:scaling>
          <c:orientation val="minMax"/>
          <c:min val="13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2204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601841196777904"/>
          <c:y val="2.066120913471603E-2"/>
          <c:w val="0.40851553509781358"/>
          <c:h val="5.7851385577204879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kön!$BD$11:$BD$14</c:f>
              <c:strCache>
                <c:ptCount val="4"/>
                <c:pt idx="0">
                  <c:v>Samtliga</c:v>
                </c:pt>
                <c:pt idx="1">
                  <c:v>  61 - 64 år</c:v>
                </c:pt>
                <c:pt idx="2">
                  <c:v>  65 - 69 år</c:v>
                </c:pt>
                <c:pt idx="3">
                  <c:v>  70 - 74 år</c:v>
                </c:pt>
              </c:strCache>
            </c:strRef>
          </c:cat>
          <c:val>
            <c:numRef>
              <c:f>kön!$BE$11:$BE$14</c:f>
              <c:numCache>
                <c:formatCode>#,##0</c:formatCode>
                <c:ptCount val="4"/>
                <c:pt idx="0">
                  <c:v>213.13933362954035</c:v>
                </c:pt>
                <c:pt idx="1">
                  <c:v>357.05201170168306</c:v>
                </c:pt>
                <c:pt idx="2">
                  <c:v>258.06254433814422</c:v>
                </c:pt>
                <c:pt idx="3">
                  <c:v>108.94572388420076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58624"/>
        <c:axId val="191260160"/>
      </c:barChart>
      <c:catAx>
        <c:axId val="19125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260160"/>
        <c:crosses val="autoZero"/>
        <c:auto val="1"/>
        <c:lblAlgn val="ctr"/>
        <c:lblOffset val="100"/>
        <c:noMultiLvlLbl val="0"/>
      </c:catAx>
      <c:valAx>
        <c:axId val="1912601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258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39377477971873E-2"/>
          <c:y val="3.8067119534442917E-2"/>
          <c:w val="0.86075003545465201"/>
          <c:h val="0.82762109312135035"/>
        </c:manualLayout>
      </c:layout>
      <c:lineChart>
        <c:grouping val="standard"/>
        <c:varyColors val="0"/>
        <c:ser>
          <c:idx val="0"/>
          <c:order val="0"/>
          <c:tx>
            <c:v>pension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Blad1!$A$3:$A$520</c:f>
              <c:numCache>
                <c:formatCode>0</c:formatCode>
                <c:ptCount val="5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  <c:pt idx="244">
                  <c:v>244000</c:v>
                </c:pt>
                <c:pt idx="245">
                  <c:v>245000</c:v>
                </c:pt>
                <c:pt idx="246">
                  <c:v>246000</c:v>
                </c:pt>
                <c:pt idx="247">
                  <c:v>247000</c:v>
                </c:pt>
                <c:pt idx="248">
                  <c:v>248000</c:v>
                </c:pt>
                <c:pt idx="249">
                  <c:v>249000</c:v>
                </c:pt>
                <c:pt idx="250">
                  <c:v>250000</c:v>
                </c:pt>
                <c:pt idx="251">
                  <c:v>251000</c:v>
                </c:pt>
                <c:pt idx="252">
                  <c:v>252000</c:v>
                </c:pt>
                <c:pt idx="253">
                  <c:v>253000</c:v>
                </c:pt>
                <c:pt idx="254">
                  <c:v>254000</c:v>
                </c:pt>
                <c:pt idx="255">
                  <c:v>255000</c:v>
                </c:pt>
                <c:pt idx="256">
                  <c:v>256000</c:v>
                </c:pt>
                <c:pt idx="257">
                  <c:v>257000</c:v>
                </c:pt>
                <c:pt idx="258">
                  <c:v>258000</c:v>
                </c:pt>
                <c:pt idx="259">
                  <c:v>259000</c:v>
                </c:pt>
                <c:pt idx="260">
                  <c:v>260000</c:v>
                </c:pt>
                <c:pt idx="261">
                  <c:v>261000</c:v>
                </c:pt>
                <c:pt idx="262">
                  <c:v>262000</c:v>
                </c:pt>
                <c:pt idx="263">
                  <c:v>263000</c:v>
                </c:pt>
                <c:pt idx="264">
                  <c:v>264000</c:v>
                </c:pt>
                <c:pt idx="265">
                  <c:v>265000</c:v>
                </c:pt>
                <c:pt idx="266">
                  <c:v>266000</c:v>
                </c:pt>
                <c:pt idx="267">
                  <c:v>267000</c:v>
                </c:pt>
                <c:pt idx="268">
                  <c:v>268000</c:v>
                </c:pt>
                <c:pt idx="269">
                  <c:v>269000</c:v>
                </c:pt>
                <c:pt idx="270">
                  <c:v>270000</c:v>
                </c:pt>
                <c:pt idx="271">
                  <c:v>271000</c:v>
                </c:pt>
                <c:pt idx="272">
                  <c:v>272000</c:v>
                </c:pt>
                <c:pt idx="273">
                  <c:v>273000</c:v>
                </c:pt>
                <c:pt idx="274">
                  <c:v>274000</c:v>
                </c:pt>
                <c:pt idx="275">
                  <c:v>275000</c:v>
                </c:pt>
                <c:pt idx="276">
                  <c:v>276000</c:v>
                </c:pt>
                <c:pt idx="277">
                  <c:v>277000</c:v>
                </c:pt>
                <c:pt idx="278">
                  <c:v>278000</c:v>
                </c:pt>
                <c:pt idx="279">
                  <c:v>279000</c:v>
                </c:pt>
                <c:pt idx="280">
                  <c:v>280000</c:v>
                </c:pt>
                <c:pt idx="281">
                  <c:v>281000</c:v>
                </c:pt>
                <c:pt idx="282">
                  <c:v>282000</c:v>
                </c:pt>
                <c:pt idx="283">
                  <c:v>283000</c:v>
                </c:pt>
                <c:pt idx="284">
                  <c:v>284000</c:v>
                </c:pt>
                <c:pt idx="285">
                  <c:v>285000</c:v>
                </c:pt>
                <c:pt idx="286">
                  <c:v>286000</c:v>
                </c:pt>
                <c:pt idx="287">
                  <c:v>287000</c:v>
                </c:pt>
                <c:pt idx="288">
                  <c:v>288000</c:v>
                </c:pt>
                <c:pt idx="289">
                  <c:v>289000</c:v>
                </c:pt>
                <c:pt idx="290">
                  <c:v>290000</c:v>
                </c:pt>
                <c:pt idx="291">
                  <c:v>291000</c:v>
                </c:pt>
                <c:pt idx="292">
                  <c:v>292000</c:v>
                </c:pt>
                <c:pt idx="293">
                  <c:v>293000</c:v>
                </c:pt>
                <c:pt idx="294">
                  <c:v>294000</c:v>
                </c:pt>
                <c:pt idx="295">
                  <c:v>295000</c:v>
                </c:pt>
                <c:pt idx="296">
                  <c:v>296000</c:v>
                </c:pt>
                <c:pt idx="297">
                  <c:v>297000</c:v>
                </c:pt>
                <c:pt idx="298">
                  <c:v>298000</c:v>
                </c:pt>
                <c:pt idx="299">
                  <c:v>299000</c:v>
                </c:pt>
                <c:pt idx="300">
                  <c:v>300000</c:v>
                </c:pt>
                <c:pt idx="301">
                  <c:v>301000</c:v>
                </c:pt>
                <c:pt idx="302">
                  <c:v>302000</c:v>
                </c:pt>
                <c:pt idx="303">
                  <c:v>303000</c:v>
                </c:pt>
                <c:pt idx="304">
                  <c:v>304000</c:v>
                </c:pt>
                <c:pt idx="305">
                  <c:v>305000</c:v>
                </c:pt>
                <c:pt idx="306">
                  <c:v>306000</c:v>
                </c:pt>
                <c:pt idx="307">
                  <c:v>307000</c:v>
                </c:pt>
                <c:pt idx="308">
                  <c:v>308000</c:v>
                </c:pt>
                <c:pt idx="309">
                  <c:v>309000</c:v>
                </c:pt>
                <c:pt idx="310">
                  <c:v>310000</c:v>
                </c:pt>
                <c:pt idx="311">
                  <c:v>311000</c:v>
                </c:pt>
                <c:pt idx="312">
                  <c:v>312000</c:v>
                </c:pt>
                <c:pt idx="313">
                  <c:v>313000</c:v>
                </c:pt>
                <c:pt idx="314">
                  <c:v>314000</c:v>
                </c:pt>
                <c:pt idx="315">
                  <c:v>315000</c:v>
                </c:pt>
                <c:pt idx="316">
                  <c:v>316000</c:v>
                </c:pt>
                <c:pt idx="317">
                  <c:v>317000</c:v>
                </c:pt>
                <c:pt idx="318">
                  <c:v>318000</c:v>
                </c:pt>
                <c:pt idx="319">
                  <c:v>319000</c:v>
                </c:pt>
                <c:pt idx="320">
                  <c:v>320000</c:v>
                </c:pt>
                <c:pt idx="321">
                  <c:v>321000</c:v>
                </c:pt>
                <c:pt idx="322">
                  <c:v>322000</c:v>
                </c:pt>
                <c:pt idx="323">
                  <c:v>323000</c:v>
                </c:pt>
                <c:pt idx="324">
                  <c:v>324000</c:v>
                </c:pt>
                <c:pt idx="325">
                  <c:v>325000</c:v>
                </c:pt>
                <c:pt idx="326">
                  <c:v>326000</c:v>
                </c:pt>
                <c:pt idx="327">
                  <c:v>327000</c:v>
                </c:pt>
                <c:pt idx="328">
                  <c:v>328000</c:v>
                </c:pt>
                <c:pt idx="329">
                  <c:v>329000</c:v>
                </c:pt>
                <c:pt idx="330">
                  <c:v>330000</c:v>
                </c:pt>
                <c:pt idx="331">
                  <c:v>331000</c:v>
                </c:pt>
                <c:pt idx="332">
                  <c:v>332000</c:v>
                </c:pt>
                <c:pt idx="333">
                  <c:v>333000</c:v>
                </c:pt>
                <c:pt idx="334">
                  <c:v>334000</c:v>
                </c:pt>
                <c:pt idx="335">
                  <c:v>335000</c:v>
                </c:pt>
                <c:pt idx="336">
                  <c:v>336000</c:v>
                </c:pt>
                <c:pt idx="337">
                  <c:v>337000</c:v>
                </c:pt>
                <c:pt idx="338">
                  <c:v>338000</c:v>
                </c:pt>
                <c:pt idx="339">
                  <c:v>339000</c:v>
                </c:pt>
                <c:pt idx="340">
                  <c:v>340000</c:v>
                </c:pt>
                <c:pt idx="341">
                  <c:v>341000</c:v>
                </c:pt>
                <c:pt idx="342">
                  <c:v>342000</c:v>
                </c:pt>
                <c:pt idx="343">
                  <c:v>343000</c:v>
                </c:pt>
                <c:pt idx="344">
                  <c:v>344000</c:v>
                </c:pt>
                <c:pt idx="345">
                  <c:v>345000</c:v>
                </c:pt>
                <c:pt idx="346">
                  <c:v>346000</c:v>
                </c:pt>
                <c:pt idx="347">
                  <c:v>347000</c:v>
                </c:pt>
                <c:pt idx="348">
                  <c:v>348000</c:v>
                </c:pt>
                <c:pt idx="349">
                  <c:v>349000</c:v>
                </c:pt>
                <c:pt idx="350">
                  <c:v>350000</c:v>
                </c:pt>
                <c:pt idx="351">
                  <c:v>351000</c:v>
                </c:pt>
                <c:pt idx="352">
                  <c:v>352000</c:v>
                </c:pt>
                <c:pt idx="353">
                  <c:v>353000</c:v>
                </c:pt>
                <c:pt idx="354">
                  <c:v>354000</c:v>
                </c:pt>
                <c:pt idx="355">
                  <c:v>355000</c:v>
                </c:pt>
                <c:pt idx="356">
                  <c:v>356000</c:v>
                </c:pt>
                <c:pt idx="357">
                  <c:v>357000</c:v>
                </c:pt>
                <c:pt idx="358">
                  <c:v>358000</c:v>
                </c:pt>
                <c:pt idx="359">
                  <c:v>359000</c:v>
                </c:pt>
                <c:pt idx="360">
                  <c:v>360000</c:v>
                </c:pt>
                <c:pt idx="361">
                  <c:v>361000</c:v>
                </c:pt>
                <c:pt idx="362">
                  <c:v>362000</c:v>
                </c:pt>
                <c:pt idx="363">
                  <c:v>363000</c:v>
                </c:pt>
                <c:pt idx="364">
                  <c:v>364000</c:v>
                </c:pt>
                <c:pt idx="365">
                  <c:v>365000</c:v>
                </c:pt>
                <c:pt idx="366">
                  <c:v>366000</c:v>
                </c:pt>
                <c:pt idx="367">
                  <c:v>367000</c:v>
                </c:pt>
                <c:pt idx="368">
                  <c:v>368000</c:v>
                </c:pt>
                <c:pt idx="369">
                  <c:v>369000</c:v>
                </c:pt>
                <c:pt idx="370">
                  <c:v>370000</c:v>
                </c:pt>
                <c:pt idx="371">
                  <c:v>371000</c:v>
                </c:pt>
                <c:pt idx="372">
                  <c:v>372000</c:v>
                </c:pt>
                <c:pt idx="373">
                  <c:v>373000</c:v>
                </c:pt>
                <c:pt idx="374">
                  <c:v>374000</c:v>
                </c:pt>
                <c:pt idx="375">
                  <c:v>375000</c:v>
                </c:pt>
                <c:pt idx="376">
                  <c:v>376000</c:v>
                </c:pt>
                <c:pt idx="377">
                  <c:v>377000</c:v>
                </c:pt>
                <c:pt idx="378">
                  <c:v>378000</c:v>
                </c:pt>
                <c:pt idx="379">
                  <c:v>379000</c:v>
                </c:pt>
                <c:pt idx="380">
                  <c:v>380000</c:v>
                </c:pt>
                <c:pt idx="381">
                  <c:v>381000</c:v>
                </c:pt>
                <c:pt idx="382">
                  <c:v>382000</c:v>
                </c:pt>
                <c:pt idx="383">
                  <c:v>383000</c:v>
                </c:pt>
                <c:pt idx="384">
                  <c:v>384000</c:v>
                </c:pt>
                <c:pt idx="385">
                  <c:v>385000</c:v>
                </c:pt>
                <c:pt idx="386">
                  <c:v>386000</c:v>
                </c:pt>
                <c:pt idx="387">
                  <c:v>387000</c:v>
                </c:pt>
                <c:pt idx="388">
                  <c:v>388000</c:v>
                </c:pt>
                <c:pt idx="389">
                  <c:v>389000</c:v>
                </c:pt>
                <c:pt idx="390">
                  <c:v>390000</c:v>
                </c:pt>
                <c:pt idx="391">
                  <c:v>391000</c:v>
                </c:pt>
                <c:pt idx="392">
                  <c:v>392000</c:v>
                </c:pt>
                <c:pt idx="393">
                  <c:v>393000</c:v>
                </c:pt>
                <c:pt idx="394">
                  <c:v>394000</c:v>
                </c:pt>
                <c:pt idx="395">
                  <c:v>395000</c:v>
                </c:pt>
                <c:pt idx="396">
                  <c:v>396000</c:v>
                </c:pt>
                <c:pt idx="397">
                  <c:v>397000</c:v>
                </c:pt>
                <c:pt idx="398">
                  <c:v>398000</c:v>
                </c:pt>
                <c:pt idx="399">
                  <c:v>399000</c:v>
                </c:pt>
                <c:pt idx="400">
                  <c:v>400000</c:v>
                </c:pt>
                <c:pt idx="401">
                  <c:v>401000</c:v>
                </c:pt>
                <c:pt idx="402">
                  <c:v>402000</c:v>
                </c:pt>
                <c:pt idx="403">
                  <c:v>403000</c:v>
                </c:pt>
                <c:pt idx="404">
                  <c:v>404000</c:v>
                </c:pt>
                <c:pt idx="405">
                  <c:v>405000</c:v>
                </c:pt>
                <c:pt idx="406">
                  <c:v>406000</c:v>
                </c:pt>
                <c:pt idx="407">
                  <c:v>407000</c:v>
                </c:pt>
                <c:pt idx="408">
                  <c:v>408000</c:v>
                </c:pt>
                <c:pt idx="409">
                  <c:v>409000</c:v>
                </c:pt>
                <c:pt idx="410">
                  <c:v>410000</c:v>
                </c:pt>
                <c:pt idx="411">
                  <c:v>411000</c:v>
                </c:pt>
                <c:pt idx="412">
                  <c:v>412000</c:v>
                </c:pt>
                <c:pt idx="413">
                  <c:v>413000</c:v>
                </c:pt>
                <c:pt idx="414">
                  <c:v>414000</c:v>
                </c:pt>
                <c:pt idx="415">
                  <c:v>415000</c:v>
                </c:pt>
                <c:pt idx="416">
                  <c:v>416000</c:v>
                </c:pt>
                <c:pt idx="417">
                  <c:v>417000</c:v>
                </c:pt>
                <c:pt idx="418">
                  <c:v>418000</c:v>
                </c:pt>
                <c:pt idx="419">
                  <c:v>419000</c:v>
                </c:pt>
                <c:pt idx="420">
                  <c:v>420000</c:v>
                </c:pt>
                <c:pt idx="421">
                  <c:v>421000</c:v>
                </c:pt>
                <c:pt idx="422">
                  <c:v>422000</c:v>
                </c:pt>
                <c:pt idx="423">
                  <c:v>423000</c:v>
                </c:pt>
                <c:pt idx="424">
                  <c:v>424000</c:v>
                </c:pt>
                <c:pt idx="425">
                  <c:v>425000</c:v>
                </c:pt>
                <c:pt idx="426">
                  <c:v>426000</c:v>
                </c:pt>
                <c:pt idx="427">
                  <c:v>427000</c:v>
                </c:pt>
                <c:pt idx="428">
                  <c:v>428000</c:v>
                </c:pt>
                <c:pt idx="429">
                  <c:v>429000</c:v>
                </c:pt>
                <c:pt idx="430">
                  <c:v>430000</c:v>
                </c:pt>
                <c:pt idx="431">
                  <c:v>431000</c:v>
                </c:pt>
                <c:pt idx="432">
                  <c:v>432000</c:v>
                </c:pt>
                <c:pt idx="433">
                  <c:v>433000</c:v>
                </c:pt>
                <c:pt idx="434">
                  <c:v>434000</c:v>
                </c:pt>
                <c:pt idx="435">
                  <c:v>435000</c:v>
                </c:pt>
                <c:pt idx="436">
                  <c:v>436000</c:v>
                </c:pt>
                <c:pt idx="437">
                  <c:v>437000</c:v>
                </c:pt>
                <c:pt idx="438">
                  <c:v>438000</c:v>
                </c:pt>
                <c:pt idx="439">
                  <c:v>439000</c:v>
                </c:pt>
                <c:pt idx="440">
                  <c:v>440000</c:v>
                </c:pt>
                <c:pt idx="441">
                  <c:v>441000</c:v>
                </c:pt>
                <c:pt idx="442">
                  <c:v>442000</c:v>
                </c:pt>
                <c:pt idx="443">
                  <c:v>443000</c:v>
                </c:pt>
                <c:pt idx="444">
                  <c:v>444000</c:v>
                </c:pt>
                <c:pt idx="445">
                  <c:v>445000</c:v>
                </c:pt>
                <c:pt idx="446">
                  <c:v>446000</c:v>
                </c:pt>
                <c:pt idx="447">
                  <c:v>447000</c:v>
                </c:pt>
                <c:pt idx="448">
                  <c:v>448000</c:v>
                </c:pt>
                <c:pt idx="449">
                  <c:v>449000</c:v>
                </c:pt>
                <c:pt idx="450">
                  <c:v>450000</c:v>
                </c:pt>
                <c:pt idx="451">
                  <c:v>451000</c:v>
                </c:pt>
                <c:pt idx="452">
                  <c:v>452000</c:v>
                </c:pt>
                <c:pt idx="453">
                  <c:v>453000</c:v>
                </c:pt>
                <c:pt idx="454">
                  <c:v>454000</c:v>
                </c:pt>
                <c:pt idx="455">
                  <c:v>455000</c:v>
                </c:pt>
                <c:pt idx="456">
                  <c:v>456000</c:v>
                </c:pt>
                <c:pt idx="457">
                  <c:v>457000</c:v>
                </c:pt>
                <c:pt idx="458">
                  <c:v>458000</c:v>
                </c:pt>
                <c:pt idx="459">
                  <c:v>459000</c:v>
                </c:pt>
                <c:pt idx="460">
                  <c:v>460000</c:v>
                </c:pt>
                <c:pt idx="461">
                  <c:v>461000</c:v>
                </c:pt>
                <c:pt idx="462">
                  <c:v>462000</c:v>
                </c:pt>
                <c:pt idx="463">
                  <c:v>463000</c:v>
                </c:pt>
                <c:pt idx="464">
                  <c:v>464000</c:v>
                </c:pt>
                <c:pt idx="465">
                  <c:v>465000</c:v>
                </c:pt>
                <c:pt idx="466">
                  <c:v>466000</c:v>
                </c:pt>
                <c:pt idx="467">
                  <c:v>467000</c:v>
                </c:pt>
                <c:pt idx="468">
                  <c:v>468000</c:v>
                </c:pt>
                <c:pt idx="469">
                  <c:v>469000</c:v>
                </c:pt>
                <c:pt idx="470">
                  <c:v>470000</c:v>
                </c:pt>
                <c:pt idx="471">
                  <c:v>471000</c:v>
                </c:pt>
                <c:pt idx="472">
                  <c:v>472000</c:v>
                </c:pt>
                <c:pt idx="473">
                  <c:v>473000</c:v>
                </c:pt>
                <c:pt idx="474">
                  <c:v>474000</c:v>
                </c:pt>
                <c:pt idx="475">
                  <c:v>475000</c:v>
                </c:pt>
                <c:pt idx="476">
                  <c:v>476000</c:v>
                </c:pt>
                <c:pt idx="477">
                  <c:v>477000</c:v>
                </c:pt>
                <c:pt idx="478">
                  <c:v>478000</c:v>
                </c:pt>
                <c:pt idx="479">
                  <c:v>479000</c:v>
                </c:pt>
                <c:pt idx="480">
                  <c:v>480000</c:v>
                </c:pt>
                <c:pt idx="481">
                  <c:v>481000</c:v>
                </c:pt>
                <c:pt idx="482">
                  <c:v>482000</c:v>
                </c:pt>
                <c:pt idx="483">
                  <c:v>483000</c:v>
                </c:pt>
                <c:pt idx="484">
                  <c:v>484000</c:v>
                </c:pt>
                <c:pt idx="485">
                  <c:v>485000</c:v>
                </c:pt>
                <c:pt idx="486">
                  <c:v>486000</c:v>
                </c:pt>
                <c:pt idx="487">
                  <c:v>487000</c:v>
                </c:pt>
                <c:pt idx="488">
                  <c:v>488000</c:v>
                </c:pt>
                <c:pt idx="489">
                  <c:v>489000</c:v>
                </c:pt>
                <c:pt idx="490">
                  <c:v>490000</c:v>
                </c:pt>
                <c:pt idx="491">
                  <c:v>491000</c:v>
                </c:pt>
                <c:pt idx="492">
                  <c:v>492000</c:v>
                </c:pt>
                <c:pt idx="493">
                  <c:v>493000</c:v>
                </c:pt>
                <c:pt idx="494">
                  <c:v>494000</c:v>
                </c:pt>
                <c:pt idx="495">
                  <c:v>495000</c:v>
                </c:pt>
                <c:pt idx="496">
                  <c:v>496000</c:v>
                </c:pt>
                <c:pt idx="497">
                  <c:v>497000</c:v>
                </c:pt>
                <c:pt idx="498">
                  <c:v>498000</c:v>
                </c:pt>
                <c:pt idx="499">
                  <c:v>499000</c:v>
                </c:pt>
                <c:pt idx="500">
                  <c:v>500000</c:v>
                </c:pt>
                <c:pt idx="501">
                  <c:v>501000</c:v>
                </c:pt>
                <c:pt idx="502">
                  <c:v>502000</c:v>
                </c:pt>
                <c:pt idx="503">
                  <c:v>503000</c:v>
                </c:pt>
                <c:pt idx="504">
                  <c:v>504000</c:v>
                </c:pt>
                <c:pt idx="505">
                  <c:v>505000</c:v>
                </c:pt>
                <c:pt idx="506">
                  <c:v>506000</c:v>
                </c:pt>
                <c:pt idx="507">
                  <c:v>507000</c:v>
                </c:pt>
                <c:pt idx="508">
                  <c:v>508000</c:v>
                </c:pt>
                <c:pt idx="509">
                  <c:v>509000</c:v>
                </c:pt>
                <c:pt idx="510">
                  <c:v>510000</c:v>
                </c:pt>
                <c:pt idx="511">
                  <c:v>511000</c:v>
                </c:pt>
                <c:pt idx="512">
                  <c:v>512000</c:v>
                </c:pt>
                <c:pt idx="513">
                  <c:v>513000</c:v>
                </c:pt>
                <c:pt idx="514">
                  <c:v>514000</c:v>
                </c:pt>
                <c:pt idx="515">
                  <c:v>515000</c:v>
                </c:pt>
                <c:pt idx="516">
                  <c:v>516000</c:v>
                </c:pt>
                <c:pt idx="517">
                  <c:v>517000</c:v>
                </c:pt>
              </c:numCache>
            </c:numRef>
          </c:cat>
          <c:val>
            <c:numRef>
              <c:f>Blad1!$E$3:$E$520</c:f>
              <c:numCache>
                <c:formatCode>0%</c:formatCode>
                <c:ptCount val="5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3.7860000000000671E-4</c:v>
                </c:pt>
                <c:pt idx="43">
                  <c:v>6.9732837209302012E-3</c:v>
                </c:pt>
                <c:pt idx="44">
                  <c:v>1.3268209090909089E-2</c:v>
                </c:pt>
                <c:pt idx="45">
                  <c:v>1.9283359999999972E-2</c:v>
                </c:pt>
                <c:pt idx="46">
                  <c:v>2.503698260869569E-2</c:v>
                </c:pt>
                <c:pt idx="47">
                  <c:v>3.0545770212765944E-2</c:v>
                </c:pt>
                <c:pt idx="48">
                  <c:v>3.5825024999999955E-2</c:v>
                </c:pt>
                <c:pt idx="49">
                  <c:v>4.0888800000000058E-2</c:v>
                </c:pt>
                <c:pt idx="50">
                  <c:v>4.5750023999999945E-2</c:v>
                </c:pt>
                <c:pt idx="51">
                  <c:v>5.0420611764705914E-2</c:v>
                </c:pt>
                <c:pt idx="52">
                  <c:v>5.4911561538461551E-2</c:v>
                </c:pt>
                <c:pt idx="53">
                  <c:v>5.923304150943387E-2</c:v>
                </c:pt>
                <c:pt idx="54">
                  <c:v>6.3394466666666704E-2</c:v>
                </c:pt>
                <c:pt idx="55">
                  <c:v>6.7404567272727256E-2</c:v>
                </c:pt>
                <c:pt idx="56">
                  <c:v>7.1271449999999903E-2</c:v>
                </c:pt>
                <c:pt idx="57">
                  <c:v>7.5002652631578903E-2</c:v>
                </c:pt>
                <c:pt idx="58">
                  <c:v>7.8605193103448268E-2</c:v>
                </c:pt>
                <c:pt idx="59">
                  <c:v>8.208561355932209E-2</c:v>
                </c:pt>
                <c:pt idx="60">
                  <c:v>8.5450020000000015E-2</c:v>
                </c:pt>
                <c:pt idx="61">
                  <c:v>8.8704118032786772E-2</c:v>
                </c:pt>
                <c:pt idx="62">
                  <c:v>9.1853245161290342E-2</c:v>
                </c:pt>
                <c:pt idx="63">
                  <c:v>9.4902399999999942E-2</c:v>
                </c:pt>
                <c:pt idx="64">
                  <c:v>9.7856268749999975E-2</c:v>
                </c:pt>
                <c:pt idx="65">
                  <c:v>0.10071924923076925</c:v>
                </c:pt>
                <c:pt idx="66">
                  <c:v>0.10349547272727266</c:v>
                </c:pt>
                <c:pt idx="67">
                  <c:v>0.10618882388059703</c:v>
                </c:pt>
                <c:pt idx="68">
                  <c:v>0.10880295882352942</c:v>
                </c:pt>
                <c:pt idx="69">
                  <c:v>0.11134132173913047</c:v>
                </c:pt>
                <c:pt idx="70">
                  <c:v>0.11380716000000002</c:v>
                </c:pt>
                <c:pt idx="71">
                  <c:v>0.11620353802816896</c:v>
                </c:pt>
                <c:pt idx="72">
                  <c:v>0.11853334999999998</c:v>
                </c:pt>
                <c:pt idx="73">
                  <c:v>0.12079933150684929</c:v>
                </c:pt>
                <c:pt idx="74">
                  <c:v>0.12300407027027027</c:v>
                </c:pt>
                <c:pt idx="75">
                  <c:v>0.12515001599999998</c:v>
                </c:pt>
                <c:pt idx="76">
                  <c:v>0.12723948947368413</c:v>
                </c:pt>
                <c:pt idx="77">
                  <c:v>0.12927469090909083</c:v>
                </c:pt>
                <c:pt idx="78">
                  <c:v>0.13125770769230771</c:v>
                </c:pt>
                <c:pt idx="79">
                  <c:v>0.13319052151898736</c:v>
                </c:pt>
                <c:pt idx="80">
                  <c:v>0.13507501499999996</c:v>
                </c:pt>
                <c:pt idx="81">
                  <c:v>0.13691297777777778</c:v>
                </c:pt>
                <c:pt idx="82">
                  <c:v>0.13870611219512186</c:v>
                </c:pt>
                <c:pt idx="83">
                  <c:v>0.14045603855421696</c:v>
                </c:pt>
                <c:pt idx="84">
                  <c:v>0.14216430000000002</c:v>
                </c:pt>
                <c:pt idx="85">
                  <c:v>0.14383236705882352</c:v>
                </c:pt>
                <c:pt idx="86">
                  <c:v>0.14546164186046506</c:v>
                </c:pt>
                <c:pt idx="87">
                  <c:v>0.14705346206896541</c:v>
                </c:pt>
                <c:pt idx="88">
                  <c:v>0.14860910454545462</c:v>
                </c:pt>
                <c:pt idx="89">
                  <c:v>0.15012978876404492</c:v>
                </c:pt>
                <c:pt idx="90">
                  <c:v>0.15161667999999995</c:v>
                </c:pt>
                <c:pt idx="91">
                  <c:v>0.15307089230769222</c:v>
                </c:pt>
                <c:pt idx="92">
                  <c:v>0.15449349130434775</c:v>
                </c:pt>
                <c:pt idx="93">
                  <c:v>0.15588549677419361</c:v>
                </c:pt>
                <c:pt idx="94">
                  <c:v>0.15724788510638299</c:v>
                </c:pt>
                <c:pt idx="95">
                  <c:v>0.15858159157894736</c:v>
                </c:pt>
                <c:pt idx="96">
                  <c:v>0.1598875125</c:v>
                </c:pt>
                <c:pt idx="97">
                  <c:v>0.16116650721649473</c:v>
                </c:pt>
                <c:pt idx="98">
                  <c:v>0.16241939999999999</c:v>
                </c:pt>
                <c:pt idx="99">
                  <c:v>0.16364698181818182</c:v>
                </c:pt>
                <c:pt idx="100">
                  <c:v>0.16485001199999993</c:v>
                </c:pt>
                <c:pt idx="101">
                  <c:v>0.16602921980198015</c:v>
                </c:pt>
                <c:pt idx="102">
                  <c:v>0.16718530588235292</c:v>
                </c:pt>
                <c:pt idx="103">
                  <c:v>0.16831894368932043</c:v>
                </c:pt>
                <c:pt idx="104">
                  <c:v>0.16943078076923079</c:v>
                </c:pt>
                <c:pt idx="105">
                  <c:v>0.17052144000000002</c:v>
                </c:pt>
                <c:pt idx="106">
                  <c:v>0.17159152075471695</c:v>
                </c:pt>
                <c:pt idx="107">
                  <c:v>0.17264159999999995</c:v>
                </c:pt>
                <c:pt idx="108">
                  <c:v>0.17367223333333337</c:v>
                </c:pt>
                <c:pt idx="109">
                  <c:v>0.17468395596330277</c:v>
                </c:pt>
                <c:pt idx="110">
                  <c:v>0.17567728363636359</c:v>
                </c:pt>
                <c:pt idx="111">
                  <c:v>0.17665271351351353</c:v>
                </c:pt>
                <c:pt idx="112">
                  <c:v>0.17761072499999997</c:v>
                </c:pt>
                <c:pt idx="113">
                  <c:v>0.17855178053097354</c:v>
                </c:pt>
                <c:pt idx="114">
                  <c:v>0.17947632631578947</c:v>
                </c:pt>
                <c:pt idx="115">
                  <c:v>0.18038479304347821</c:v>
                </c:pt>
                <c:pt idx="116">
                  <c:v>0.18127759655172415</c:v>
                </c:pt>
                <c:pt idx="117">
                  <c:v>0.18215513846153841</c:v>
                </c:pt>
                <c:pt idx="118">
                  <c:v>0.18301780677966106</c:v>
                </c:pt>
                <c:pt idx="119">
                  <c:v>0.18386597647058822</c:v>
                </c:pt>
                <c:pt idx="120">
                  <c:v>0.18470001000000003</c:v>
                </c:pt>
                <c:pt idx="121">
                  <c:v>0.1855202578512396</c:v>
                </c:pt>
                <c:pt idx="122">
                  <c:v>0.18632705901639335</c:v>
                </c:pt>
                <c:pt idx="123">
                  <c:v>0.18712074146341462</c:v>
                </c:pt>
                <c:pt idx="124">
                  <c:v>0.18790162258064513</c:v>
                </c:pt>
                <c:pt idx="125">
                  <c:v>0.18867000960000002</c:v>
                </c:pt>
                <c:pt idx="126">
                  <c:v>0.18942619999999999</c:v>
                </c:pt>
                <c:pt idx="127">
                  <c:v>0.19017048188976371</c:v>
                </c:pt>
                <c:pt idx="128">
                  <c:v>0.19090313437500006</c:v>
                </c:pt>
                <c:pt idx="129">
                  <c:v>0.19162442790697676</c:v>
                </c:pt>
                <c:pt idx="130">
                  <c:v>0.19233462461538464</c:v>
                </c:pt>
                <c:pt idx="131">
                  <c:v>0.19303397862595417</c:v>
                </c:pt>
                <c:pt idx="132">
                  <c:v>0.19372273636363635</c:v>
                </c:pt>
                <c:pt idx="133">
                  <c:v>0.19440113684210525</c:v>
                </c:pt>
                <c:pt idx="134">
                  <c:v>0.19506941194029848</c:v>
                </c:pt>
                <c:pt idx="135">
                  <c:v>0.19572778666666668</c:v>
                </c:pt>
                <c:pt idx="136">
                  <c:v>0.19637647941176473</c:v>
                </c:pt>
                <c:pt idx="137">
                  <c:v>0.19701570218978093</c:v>
                </c:pt>
                <c:pt idx="138">
                  <c:v>0.19764566086956525</c:v>
                </c:pt>
                <c:pt idx="139">
                  <c:v>0.1982665553956835</c:v>
                </c:pt>
                <c:pt idx="140">
                  <c:v>0.19887858000000003</c:v>
                </c:pt>
                <c:pt idx="141">
                  <c:v>0.1994819234042553</c:v>
                </c:pt>
                <c:pt idx="142">
                  <c:v>0.20007676901408444</c:v>
                </c:pt>
                <c:pt idx="143">
                  <c:v>0.20066329510489511</c:v>
                </c:pt>
                <c:pt idx="144">
                  <c:v>0.20124167500000001</c:v>
                </c:pt>
                <c:pt idx="145">
                  <c:v>0.20181207724137928</c:v>
                </c:pt>
                <c:pt idx="146">
                  <c:v>0.20237466575342467</c:v>
                </c:pt>
                <c:pt idx="147">
                  <c:v>0.20292959999999993</c:v>
                </c:pt>
                <c:pt idx="148">
                  <c:v>0.20347703513513515</c:v>
                </c:pt>
                <c:pt idx="149">
                  <c:v>0.204017122147651</c:v>
                </c:pt>
                <c:pt idx="150">
                  <c:v>0.20455000800000001</c:v>
                </c:pt>
                <c:pt idx="151">
                  <c:v>0.20507583576158939</c:v>
                </c:pt>
                <c:pt idx="152">
                  <c:v>0.20559474473684203</c:v>
                </c:pt>
                <c:pt idx="153">
                  <c:v>0.20610687058823529</c:v>
                </c:pt>
                <c:pt idx="154">
                  <c:v>0.20661234545454543</c:v>
                </c:pt>
                <c:pt idx="155">
                  <c:v>0.20711129806451611</c:v>
                </c:pt>
                <c:pt idx="156">
                  <c:v>0.20760385384615387</c:v>
                </c:pt>
                <c:pt idx="157">
                  <c:v>0.20809013503184703</c:v>
                </c:pt>
                <c:pt idx="158">
                  <c:v>0.2085702607594937</c:v>
                </c:pt>
                <c:pt idx="159">
                  <c:v>0.20904434716981135</c:v>
                </c:pt>
                <c:pt idx="160">
                  <c:v>0.20951250749999994</c:v>
                </c:pt>
                <c:pt idx="161">
                  <c:v>0.20997485217391298</c:v>
                </c:pt>
                <c:pt idx="162">
                  <c:v>0.21043148888888885</c:v>
                </c:pt>
                <c:pt idx="163">
                  <c:v>0.21088252269938657</c:v>
                </c:pt>
                <c:pt idx="164">
                  <c:v>0.211328056097561</c:v>
                </c:pt>
                <c:pt idx="165">
                  <c:v>0.21181025575757584</c:v>
                </c:pt>
                <c:pt idx="166">
                  <c:v>0.2124348927710844</c:v>
                </c:pt>
                <c:pt idx="167">
                  <c:v>0.21305204910179631</c:v>
                </c:pt>
                <c:pt idx="168">
                  <c:v>0.21366185833333329</c:v>
                </c:pt>
                <c:pt idx="169">
                  <c:v>0.21426445088757395</c:v>
                </c:pt>
                <c:pt idx="170">
                  <c:v>0.21485995411764702</c:v>
                </c:pt>
                <c:pt idx="171">
                  <c:v>0.21544849239766073</c:v>
                </c:pt>
                <c:pt idx="172">
                  <c:v>0.21603018720930223</c:v>
                </c:pt>
                <c:pt idx="173">
                  <c:v>0.2166051572254335</c:v>
                </c:pt>
                <c:pt idx="174">
                  <c:v>0.21717351839080457</c:v>
                </c:pt>
                <c:pt idx="175">
                  <c:v>0.21773538399999992</c:v>
                </c:pt>
                <c:pt idx="176">
                  <c:v>0.21829086477272719</c:v>
                </c:pt>
                <c:pt idx="177">
                  <c:v>0.21884006892655361</c:v>
                </c:pt>
                <c:pt idx="178">
                  <c:v>0.21938310224719093</c:v>
                </c:pt>
                <c:pt idx="179">
                  <c:v>0.21992006815642451</c:v>
                </c:pt>
                <c:pt idx="180">
                  <c:v>0.22045106777777768</c:v>
                </c:pt>
                <c:pt idx="181">
                  <c:v>0.22097619999999996</c:v>
                </c:pt>
                <c:pt idx="182">
                  <c:v>0.22149556153846151</c:v>
                </c:pt>
                <c:pt idx="183">
                  <c:v>0.2220092469945355</c:v>
                </c:pt>
                <c:pt idx="184">
                  <c:v>0.22251734891304342</c:v>
                </c:pt>
                <c:pt idx="185">
                  <c:v>0.22301995783783779</c:v>
                </c:pt>
                <c:pt idx="186">
                  <c:v>0.22351716236559138</c:v>
                </c:pt>
                <c:pt idx="187">
                  <c:v>0.22400904919786091</c:v>
                </c:pt>
                <c:pt idx="188">
                  <c:v>0.22449570319148926</c:v>
                </c:pt>
                <c:pt idx="189">
                  <c:v>0.22497720740740734</c:v>
                </c:pt>
                <c:pt idx="190">
                  <c:v>0.22545364315789473</c:v>
                </c:pt>
                <c:pt idx="191">
                  <c:v>0.22592509005235595</c:v>
                </c:pt>
                <c:pt idx="192">
                  <c:v>0.22639162604166663</c:v>
                </c:pt>
                <c:pt idx="193">
                  <c:v>0.22685332746113984</c:v>
                </c:pt>
                <c:pt idx="194">
                  <c:v>0.22731026907216489</c:v>
                </c:pt>
                <c:pt idx="195">
                  <c:v>0.22776252410256403</c:v>
                </c:pt>
                <c:pt idx="196">
                  <c:v>0.22821016428571428</c:v>
                </c:pt>
                <c:pt idx="197">
                  <c:v>0.22865325989847707</c:v>
                </c:pt>
                <c:pt idx="198">
                  <c:v>0.22909187979797974</c:v>
                </c:pt>
                <c:pt idx="199">
                  <c:v>0.22952609145728642</c:v>
                </c:pt>
                <c:pt idx="200">
                  <c:v>0.22995596099999993</c:v>
                </c:pt>
                <c:pt idx="201">
                  <c:v>0.2303815532338308</c:v>
                </c:pt>
                <c:pt idx="202">
                  <c:v>0.23080293168316823</c:v>
                </c:pt>
                <c:pt idx="203">
                  <c:v>0.23122015862068956</c:v>
                </c:pt>
                <c:pt idx="204">
                  <c:v>0.2316332950980392</c:v>
                </c:pt>
                <c:pt idx="205">
                  <c:v>0.23204240097560969</c:v>
                </c:pt>
                <c:pt idx="206">
                  <c:v>0.23245917475728151</c:v>
                </c:pt>
                <c:pt idx="207">
                  <c:v>0.23299751207729458</c:v>
                </c:pt>
                <c:pt idx="208">
                  <c:v>0.2335306730769231</c:v>
                </c:pt>
                <c:pt idx="209">
                  <c:v>0.23405873205741623</c:v>
                </c:pt>
                <c:pt idx="210">
                  <c:v>0.23458176190476188</c:v>
                </c:pt>
                <c:pt idx="211">
                  <c:v>0.23509983412322277</c:v>
                </c:pt>
                <c:pt idx="212">
                  <c:v>0.23561301886792452</c:v>
                </c:pt>
                <c:pt idx="213">
                  <c:v>0.23612138497652591</c:v>
                </c:pt>
                <c:pt idx="214">
                  <c:v>0.23662499999999997</c:v>
                </c:pt>
                <c:pt idx="215">
                  <c:v>0.23712393023255807</c:v>
                </c:pt>
                <c:pt idx="216">
                  <c:v>0.23761824074074078</c:v>
                </c:pt>
                <c:pt idx="217">
                  <c:v>0.23810799539170502</c:v>
                </c:pt>
                <c:pt idx="218">
                  <c:v>0.23859325688073407</c:v>
                </c:pt>
                <c:pt idx="219">
                  <c:v>0.23907408675799091</c:v>
                </c:pt>
                <c:pt idx="220">
                  <c:v>0.23955054545454546</c:v>
                </c:pt>
                <c:pt idx="221">
                  <c:v>0.24002269230769235</c:v>
                </c:pt>
                <c:pt idx="222">
                  <c:v>0.24049058558558556</c:v>
                </c:pt>
                <c:pt idx="223">
                  <c:v>0.24095428251121076</c:v>
                </c:pt>
                <c:pt idx="224">
                  <c:v>0.24141383928571436</c:v>
                </c:pt>
                <c:pt idx="225">
                  <c:v>0.2418693111111111</c:v>
                </c:pt>
                <c:pt idx="226">
                  <c:v>0.24232075221238936</c:v>
                </c:pt>
                <c:pt idx="227">
                  <c:v>0.24276821585903086</c:v>
                </c:pt>
                <c:pt idx="228">
                  <c:v>0.24321175438596487</c:v>
                </c:pt>
                <c:pt idx="229">
                  <c:v>0.24365141921397371</c:v>
                </c:pt>
                <c:pt idx="230">
                  <c:v>0.24408726086956523</c:v>
                </c:pt>
                <c:pt idx="231">
                  <c:v>0.24451932900432904</c:v>
                </c:pt>
                <c:pt idx="232">
                  <c:v>0.24494767241379301</c:v>
                </c:pt>
                <c:pt idx="233">
                  <c:v>0.24537233905579403</c:v>
                </c:pt>
                <c:pt idx="234">
                  <c:v>0.24579337606837603</c:v>
                </c:pt>
                <c:pt idx="235">
                  <c:v>0.24621082978723396</c:v>
                </c:pt>
                <c:pt idx="236">
                  <c:v>0.24662474576271187</c:v>
                </c:pt>
                <c:pt idx="237">
                  <c:v>0.24703516877637133</c:v>
                </c:pt>
                <c:pt idx="238">
                  <c:v>0.24744214285714294</c:v>
                </c:pt>
                <c:pt idx="239">
                  <c:v>0.24784571129707111</c:v>
                </c:pt>
                <c:pt idx="240">
                  <c:v>0.24824591666666673</c:v>
                </c:pt>
                <c:pt idx="241">
                  <c:v>0.24864280082987555</c:v>
                </c:pt>
                <c:pt idx="242">
                  <c:v>0.24903640495867763</c:v>
                </c:pt>
                <c:pt idx="243">
                  <c:v>0.24942676954732512</c:v>
                </c:pt>
                <c:pt idx="244">
                  <c:v>0.24981393442622957</c:v>
                </c:pt>
                <c:pt idx="245">
                  <c:v>0.25019793877551022</c:v>
                </c:pt>
                <c:pt idx="246">
                  <c:v>0.25057882113821139</c:v>
                </c:pt>
                <c:pt idx="247">
                  <c:v>0.25095661943319836</c:v>
                </c:pt>
                <c:pt idx="248">
                  <c:v>0.25133137096774194</c:v>
                </c:pt>
                <c:pt idx="249">
                  <c:v>0.25170311244979926</c:v>
                </c:pt>
                <c:pt idx="250">
                  <c:v>0.25207188000000003</c:v>
                </c:pt>
                <c:pt idx="251">
                  <c:v>0.25243770916334662</c:v>
                </c:pt>
                <c:pt idx="252">
                  <c:v>0.25280063492063498</c:v>
                </c:pt>
                <c:pt idx="253">
                  <c:v>0.25316069169960476</c:v>
                </c:pt>
                <c:pt idx="254">
                  <c:v>0.25351791338582674</c:v>
                </c:pt>
                <c:pt idx="255">
                  <c:v>0.25387233333333337</c:v>
                </c:pt>
                <c:pt idx="256">
                  <c:v>0.25422398437499993</c:v>
                </c:pt>
                <c:pt idx="257">
                  <c:v>0.25457289883268475</c:v>
                </c:pt>
                <c:pt idx="258">
                  <c:v>0.25491910852713184</c:v>
                </c:pt>
                <c:pt idx="259">
                  <c:v>0.25526264478764471</c:v>
                </c:pt>
                <c:pt idx="260">
                  <c:v>0.25560353846153838</c:v>
                </c:pt>
                <c:pt idx="261">
                  <c:v>0.25594181992337162</c:v>
                </c:pt>
                <c:pt idx="262">
                  <c:v>0.25627751908396956</c:v>
                </c:pt>
                <c:pt idx="263">
                  <c:v>0.25661066539923949</c:v>
                </c:pt>
                <c:pt idx="264">
                  <c:v>0.25694128787878789</c:v>
                </c:pt>
                <c:pt idx="265">
                  <c:v>0.25726941509433965</c:v>
                </c:pt>
                <c:pt idx="266">
                  <c:v>0.25759507518796987</c:v>
                </c:pt>
                <c:pt idx="267">
                  <c:v>0.25791829588014981</c:v>
                </c:pt>
                <c:pt idx="268">
                  <c:v>0.258239104477612</c:v>
                </c:pt>
                <c:pt idx="269">
                  <c:v>0.25855752788104092</c:v>
                </c:pt>
                <c:pt idx="270">
                  <c:v>0.25887359259259257</c:v>
                </c:pt>
                <c:pt idx="271">
                  <c:v>0.25918732472324724</c:v>
                </c:pt>
                <c:pt idx="272">
                  <c:v>0.25949875</c:v>
                </c:pt>
                <c:pt idx="273">
                  <c:v>0.25980789377289371</c:v>
                </c:pt>
                <c:pt idx="274">
                  <c:v>0.26011478102189789</c:v>
                </c:pt>
                <c:pt idx="275">
                  <c:v>0.2604194363636364</c:v>
                </c:pt>
                <c:pt idx="276">
                  <c:v>0.26072188405797103</c:v>
                </c:pt>
                <c:pt idx="277">
                  <c:v>0.26102214801444046</c:v>
                </c:pt>
                <c:pt idx="278">
                  <c:v>0.26132025179856111</c:v>
                </c:pt>
                <c:pt idx="279">
                  <c:v>0.26161621863799278</c:v>
                </c:pt>
                <c:pt idx="280">
                  <c:v>0.26191007142857148</c:v>
                </c:pt>
                <c:pt idx="281">
                  <c:v>0.26220183274021347</c:v>
                </c:pt>
                <c:pt idx="282">
                  <c:v>0.262491524822695</c:v>
                </c:pt>
                <c:pt idx="283">
                  <c:v>0.26277916961130743</c:v>
                </c:pt>
                <c:pt idx="284">
                  <c:v>0.26306478873239436</c:v>
                </c:pt>
                <c:pt idx="285">
                  <c:v>0.26334840350877187</c:v>
                </c:pt>
                <c:pt idx="286">
                  <c:v>0.26363003496503501</c:v>
                </c:pt>
                <c:pt idx="287">
                  <c:v>0.2639097038327527</c:v>
                </c:pt>
                <c:pt idx="288">
                  <c:v>0.26418743055555549</c:v>
                </c:pt>
                <c:pt idx="289">
                  <c:v>0.26446323529411764</c:v>
                </c:pt>
                <c:pt idx="290">
                  <c:v>0.26473713793103459</c:v>
                </c:pt>
                <c:pt idx="291">
                  <c:v>0.26500915807560133</c:v>
                </c:pt>
                <c:pt idx="292">
                  <c:v>0.26527931506849312</c:v>
                </c:pt>
                <c:pt idx="293">
                  <c:v>0.26554762798634823</c:v>
                </c:pt>
                <c:pt idx="294">
                  <c:v>0.26581411564625856</c:v>
                </c:pt>
                <c:pt idx="295">
                  <c:v>0.26607879661016942</c:v>
                </c:pt>
                <c:pt idx="296">
                  <c:v>0.26634168918918921</c:v>
                </c:pt>
                <c:pt idx="297">
                  <c:v>0.26660281144781151</c:v>
                </c:pt>
                <c:pt idx="298">
                  <c:v>0.26686218120805372</c:v>
                </c:pt>
                <c:pt idx="299">
                  <c:v>0.26711981605351176</c:v>
                </c:pt>
                <c:pt idx="300">
                  <c:v>0.26737573333333331</c:v>
                </c:pt>
                <c:pt idx="301">
                  <c:v>0.26762995016611291</c:v>
                </c:pt>
                <c:pt idx="302">
                  <c:v>0.26788248344370869</c:v>
                </c:pt>
                <c:pt idx="303">
                  <c:v>0.26813334983498349</c:v>
                </c:pt>
                <c:pt idx="304">
                  <c:v>0.26838256578947361</c:v>
                </c:pt>
                <c:pt idx="305">
                  <c:v>0.26863014754098358</c:v>
                </c:pt>
                <c:pt idx="306">
                  <c:v>0.26887611111111109</c:v>
                </c:pt>
                <c:pt idx="307">
                  <c:v>0.26912047231270353</c:v>
                </c:pt>
                <c:pt idx="308">
                  <c:v>0.26936324675324674</c:v>
                </c:pt>
                <c:pt idx="309">
                  <c:v>0.26960444983818765</c:v>
                </c:pt>
                <c:pt idx="310">
                  <c:v>0.26984409677419352</c:v>
                </c:pt>
                <c:pt idx="311">
                  <c:v>0.27008220257234727</c:v>
                </c:pt>
                <c:pt idx="312">
                  <c:v>0.27031878205128212</c:v>
                </c:pt>
                <c:pt idx="313">
                  <c:v>0.27055384984025554</c:v>
                </c:pt>
                <c:pt idx="314">
                  <c:v>0.27078742038216563</c:v>
                </c:pt>
                <c:pt idx="315">
                  <c:v>0.27101950793650798</c:v>
                </c:pt>
                <c:pt idx="316">
                  <c:v>0.27125012658227843</c:v>
                </c:pt>
                <c:pt idx="317">
                  <c:v>0.27147929022082018</c:v>
                </c:pt>
                <c:pt idx="318">
                  <c:v>0.2717070125786164</c:v>
                </c:pt>
                <c:pt idx="319">
                  <c:v>0.27193330721003139</c:v>
                </c:pt>
                <c:pt idx="320">
                  <c:v>0.27215818749999998</c:v>
                </c:pt>
                <c:pt idx="321">
                  <c:v>0.27238166666666674</c:v>
                </c:pt>
                <c:pt idx="322">
                  <c:v>0.27260375776397516</c:v>
                </c:pt>
                <c:pt idx="323">
                  <c:v>0.27282447368421048</c:v>
                </c:pt>
                <c:pt idx="324">
                  <c:v>0.27304382716049391</c:v>
                </c:pt>
                <c:pt idx="325">
                  <c:v>0.27326183076923072</c:v>
                </c:pt>
                <c:pt idx="326">
                  <c:v>0.27347849693251536</c:v>
                </c:pt>
                <c:pt idx="327">
                  <c:v>0.27369383792048929</c:v>
                </c:pt>
                <c:pt idx="328">
                  <c:v>0.27390786585365856</c:v>
                </c:pt>
                <c:pt idx="329">
                  <c:v>0.27412059270516709</c:v>
                </c:pt>
                <c:pt idx="330">
                  <c:v>0.27433203030303033</c:v>
                </c:pt>
                <c:pt idx="331">
                  <c:v>0.2745421903323263</c:v>
                </c:pt>
                <c:pt idx="332">
                  <c:v>0.2747510843373494</c:v>
                </c:pt>
                <c:pt idx="333">
                  <c:v>0.27495872372372376</c:v>
                </c:pt>
                <c:pt idx="334">
                  <c:v>0.27516511976047897</c:v>
                </c:pt>
                <c:pt idx="335">
                  <c:v>0.27537028358208948</c:v>
                </c:pt>
                <c:pt idx="336">
                  <c:v>0.27557422619047622</c:v>
                </c:pt>
                <c:pt idx="337">
                  <c:v>0.27577695845697336</c:v>
                </c:pt>
                <c:pt idx="338">
                  <c:v>0.27597849112426032</c:v>
                </c:pt>
                <c:pt idx="339">
                  <c:v>0.27617883480825955</c:v>
                </c:pt>
                <c:pt idx="340">
                  <c:v>0.27637800000000001</c:v>
                </c:pt>
                <c:pt idx="341">
                  <c:v>0.27657599706744862</c:v>
                </c:pt>
                <c:pt idx="342">
                  <c:v>0.27677283625730997</c:v>
                </c:pt>
                <c:pt idx="343">
                  <c:v>0.27696852769679303</c:v>
                </c:pt>
                <c:pt idx="344">
                  <c:v>0.27716308139534884</c:v>
                </c:pt>
                <c:pt idx="345">
                  <c:v>0.27735650724637684</c:v>
                </c:pt>
                <c:pt idx="346">
                  <c:v>0.27754881502890183</c:v>
                </c:pt>
                <c:pt idx="347">
                  <c:v>0.27774001440922191</c:v>
                </c:pt>
                <c:pt idx="348">
                  <c:v>0.27793011494252873</c:v>
                </c:pt>
                <c:pt idx="349">
                  <c:v>0.27811912607449862</c:v>
                </c:pt>
                <c:pt idx="350">
                  <c:v>0.27830705714285719</c:v>
                </c:pt>
                <c:pt idx="351">
                  <c:v>0.27849391737891738</c:v>
                </c:pt>
                <c:pt idx="352">
                  <c:v>0.27867971590909091</c:v>
                </c:pt>
                <c:pt idx="353">
                  <c:v>0.27886446175637392</c:v>
                </c:pt>
                <c:pt idx="354">
                  <c:v>0.27904816384180786</c:v>
                </c:pt>
                <c:pt idx="355">
                  <c:v>0.2792308309859155</c:v>
                </c:pt>
                <c:pt idx="356">
                  <c:v>0.27941247191011231</c:v>
                </c:pt>
                <c:pt idx="357">
                  <c:v>0.27959309523809517</c:v>
                </c:pt>
                <c:pt idx="358">
                  <c:v>0.27977270949720667</c:v>
                </c:pt>
                <c:pt idx="359">
                  <c:v>0.27995132311977711</c:v>
                </c:pt>
                <c:pt idx="360">
                  <c:v>0.28012894444444436</c:v>
                </c:pt>
                <c:pt idx="361">
                  <c:v>0.28030558171745157</c:v>
                </c:pt>
                <c:pt idx="362">
                  <c:v>0.28048124309392275</c:v>
                </c:pt>
                <c:pt idx="363">
                  <c:v>0.28065593663911836</c:v>
                </c:pt>
                <c:pt idx="364">
                  <c:v>0.28082967032967032</c:v>
                </c:pt>
                <c:pt idx="365">
                  <c:v>0.28100245205479457</c:v>
                </c:pt>
                <c:pt idx="366">
                  <c:v>0.28117428961748625</c:v>
                </c:pt>
                <c:pt idx="367">
                  <c:v>0.28134519073569486</c:v>
                </c:pt>
                <c:pt idx="368">
                  <c:v>0.28151516304347834</c:v>
                </c:pt>
                <c:pt idx="369">
                  <c:v>0.28168421409214084</c:v>
                </c:pt>
                <c:pt idx="370">
                  <c:v>0.28185235135135134</c:v>
                </c:pt>
                <c:pt idx="371">
                  <c:v>0.28201958221024259</c:v>
                </c:pt>
                <c:pt idx="372">
                  <c:v>0.28218591397849468</c:v>
                </c:pt>
                <c:pt idx="373">
                  <c:v>0.2823513538873994</c:v>
                </c:pt>
                <c:pt idx="374">
                  <c:v>0.28251590909090907</c:v>
                </c:pt>
                <c:pt idx="375">
                  <c:v>0.28267958666666659</c:v>
                </c:pt>
                <c:pt idx="376">
                  <c:v>0.28284239361702124</c:v>
                </c:pt>
                <c:pt idx="377">
                  <c:v>0.28300433687002657</c:v>
                </c:pt>
                <c:pt idx="378">
                  <c:v>0.28316542328042338</c:v>
                </c:pt>
                <c:pt idx="379">
                  <c:v>0.28332565963060685</c:v>
                </c:pt>
                <c:pt idx="380">
                  <c:v>0.28348505263157897</c:v>
                </c:pt>
                <c:pt idx="381">
                  <c:v>0.2836436089238844</c:v>
                </c:pt>
                <c:pt idx="382">
                  <c:v>0.283801335078534</c:v>
                </c:pt>
                <c:pt idx="383">
                  <c:v>0.28395823759791128</c:v>
                </c:pt>
                <c:pt idx="384">
                  <c:v>0.28411432291666672</c:v>
                </c:pt>
                <c:pt idx="385">
                  <c:v>0.28426959740259738</c:v>
                </c:pt>
                <c:pt idx="386">
                  <c:v>0.28442406735751291</c:v>
                </c:pt>
                <c:pt idx="387">
                  <c:v>0.28457773901808792</c:v>
                </c:pt>
                <c:pt idx="388">
                  <c:v>0.28473061855670101</c:v>
                </c:pt>
                <c:pt idx="389">
                  <c:v>0.28488271208226223</c:v>
                </c:pt>
                <c:pt idx="390">
                  <c:v>0.28503402564102565</c:v>
                </c:pt>
                <c:pt idx="391">
                  <c:v>0.28518456521739144</c:v>
                </c:pt>
                <c:pt idx="392">
                  <c:v>0.28533433673469388</c:v>
                </c:pt>
                <c:pt idx="393">
                  <c:v>0.28548334605597969</c:v>
                </c:pt>
                <c:pt idx="394">
                  <c:v>0.28563159898477153</c:v>
                </c:pt>
                <c:pt idx="395">
                  <c:v>0.28577910126582273</c:v>
                </c:pt>
                <c:pt idx="396">
                  <c:v>0.28592585858585862</c:v>
                </c:pt>
                <c:pt idx="397">
                  <c:v>0.28607187657430744</c:v>
                </c:pt>
                <c:pt idx="398">
                  <c:v>0.28621716080402004</c:v>
                </c:pt>
                <c:pt idx="399">
                  <c:v>0.28636171679197997</c:v>
                </c:pt>
                <c:pt idx="400">
                  <c:v>0.28650554999999989</c:v>
                </c:pt>
                <c:pt idx="401">
                  <c:v>0.28664866583541149</c:v>
                </c:pt>
                <c:pt idx="402">
                  <c:v>0.28679106965174128</c:v>
                </c:pt>
                <c:pt idx="403">
                  <c:v>0.28693276674937973</c:v>
                </c:pt>
                <c:pt idx="404">
                  <c:v>0.28707376237623761</c:v>
                </c:pt>
                <c:pt idx="405">
                  <c:v>0.28721406172839503</c:v>
                </c:pt>
                <c:pt idx="406">
                  <c:v>0.28735366995073885</c:v>
                </c:pt>
                <c:pt idx="407">
                  <c:v>0.28749259213759215</c:v>
                </c:pt>
                <c:pt idx="408">
                  <c:v>0.28763083333333339</c:v>
                </c:pt>
                <c:pt idx="409">
                  <c:v>0.2877683985330074</c:v>
                </c:pt>
                <c:pt idx="410">
                  <c:v>0.28790529268292675</c:v>
                </c:pt>
                <c:pt idx="411">
                  <c:v>0.28804152068126521</c:v>
                </c:pt>
                <c:pt idx="412">
                  <c:v>0.28817708737864078</c:v>
                </c:pt>
                <c:pt idx="413">
                  <c:v>0.28831199757869241</c:v>
                </c:pt>
                <c:pt idx="414">
                  <c:v>0.28844625603864738</c:v>
                </c:pt>
                <c:pt idx="415">
                  <c:v>0.28857986746987951</c:v>
                </c:pt>
                <c:pt idx="416">
                  <c:v>0.28871283653846158</c:v>
                </c:pt>
                <c:pt idx="417">
                  <c:v>0.28884516786570746</c:v>
                </c:pt>
                <c:pt idx="418">
                  <c:v>0.2889768660287082</c:v>
                </c:pt>
                <c:pt idx="419">
                  <c:v>0.28910793556085912</c:v>
                </c:pt>
                <c:pt idx="420">
                  <c:v>0.28923838095238097</c:v>
                </c:pt>
                <c:pt idx="421">
                  <c:v>0.28936820665083141</c:v>
                </c:pt>
                <c:pt idx="422">
                  <c:v>0.28949741706161147</c:v>
                </c:pt>
                <c:pt idx="423">
                  <c:v>0.28962601654846332</c:v>
                </c:pt>
                <c:pt idx="424">
                  <c:v>0.28975400943396235</c:v>
                </c:pt>
                <c:pt idx="425">
                  <c:v>0.28988139999999996</c:v>
                </c:pt>
                <c:pt idx="426">
                  <c:v>0.29000819248826293</c:v>
                </c:pt>
                <c:pt idx="427">
                  <c:v>0.2901343911007026</c:v>
                </c:pt>
                <c:pt idx="428">
                  <c:v>0.29026000000000007</c:v>
                </c:pt>
                <c:pt idx="429">
                  <c:v>0.29038502331002325</c:v>
                </c:pt>
                <c:pt idx="430">
                  <c:v>0.29050946511627906</c:v>
                </c:pt>
                <c:pt idx="431">
                  <c:v>0.29063332946635723</c:v>
                </c:pt>
                <c:pt idx="432">
                  <c:v>0.29075662037037031</c:v>
                </c:pt>
                <c:pt idx="433">
                  <c:v>0.29087934180138564</c:v>
                </c:pt>
                <c:pt idx="434">
                  <c:v>0.2910014976958526</c:v>
                </c:pt>
                <c:pt idx="435">
                  <c:v>0.29112309195402297</c:v>
                </c:pt>
                <c:pt idx="436">
                  <c:v>0.29124412844036696</c:v>
                </c:pt>
                <c:pt idx="437">
                  <c:v>0.2913646109839817</c:v>
                </c:pt>
                <c:pt idx="438">
                  <c:v>0.29148454337899543</c:v>
                </c:pt>
                <c:pt idx="439">
                  <c:v>0.29160392938496582</c:v>
                </c:pt>
                <c:pt idx="440">
                  <c:v>0.29172277272727276</c:v>
                </c:pt>
                <c:pt idx="441">
                  <c:v>0.29184107709750573</c:v>
                </c:pt>
                <c:pt idx="442">
                  <c:v>0.29195884615384615</c:v>
                </c:pt>
                <c:pt idx="443">
                  <c:v>0.29207608352144476</c:v>
                </c:pt>
                <c:pt idx="444">
                  <c:v>0.29219279279279275</c:v>
                </c:pt>
                <c:pt idx="445">
                  <c:v>0.29230897752808993</c:v>
                </c:pt>
                <c:pt idx="446">
                  <c:v>0.29242464125560541</c:v>
                </c:pt>
                <c:pt idx="447">
                  <c:v>0.29253978747203591</c:v>
                </c:pt>
                <c:pt idx="448">
                  <c:v>0.2926544196428571</c:v>
                </c:pt>
                <c:pt idx="449">
                  <c:v>0.29276854120267259</c:v>
                </c:pt>
                <c:pt idx="450">
                  <c:v>0.29288215555555552</c:v>
                </c:pt>
                <c:pt idx="451">
                  <c:v>0.29299526607538806</c:v>
                </c:pt>
                <c:pt idx="452">
                  <c:v>0.29310787610619471</c:v>
                </c:pt>
                <c:pt idx="453">
                  <c:v>0.29321998896247248</c:v>
                </c:pt>
                <c:pt idx="454">
                  <c:v>0.2933316079295154</c:v>
                </c:pt>
                <c:pt idx="455">
                  <c:v>0.29344273626373629</c:v>
                </c:pt>
                <c:pt idx="456">
                  <c:v>0.29355337719298236</c:v>
                </c:pt>
                <c:pt idx="457">
                  <c:v>0.29366353391684896</c:v>
                </c:pt>
                <c:pt idx="458">
                  <c:v>0.29377320960698694</c:v>
                </c:pt>
                <c:pt idx="459">
                  <c:v>0.29388240740740745</c:v>
                </c:pt>
                <c:pt idx="460">
                  <c:v>0.29399113043478275</c:v>
                </c:pt>
                <c:pt idx="461">
                  <c:v>0.29409938177874184</c:v>
                </c:pt>
                <c:pt idx="462">
                  <c:v>0.29420716450216444</c:v>
                </c:pt>
                <c:pt idx="463">
                  <c:v>0.29431448164146867</c:v>
                </c:pt>
                <c:pt idx="464">
                  <c:v>0.29442133620689659</c:v>
                </c:pt>
                <c:pt idx="465">
                  <c:v>0.29452773118279574</c:v>
                </c:pt>
                <c:pt idx="466">
                  <c:v>0.29463366952789705</c:v>
                </c:pt>
                <c:pt idx="467">
                  <c:v>0.29473915417558882</c:v>
                </c:pt>
                <c:pt idx="468">
                  <c:v>0.29484418803418799</c:v>
                </c:pt>
                <c:pt idx="469">
                  <c:v>0.29494877398720676</c:v>
                </c:pt>
                <c:pt idx="470">
                  <c:v>0.29505291489361696</c:v>
                </c:pt>
                <c:pt idx="471">
                  <c:v>0.29515661358811041</c:v>
                </c:pt>
                <c:pt idx="472">
                  <c:v>0.29525987288135602</c:v>
                </c:pt>
                <c:pt idx="473">
                  <c:v>0.29536269556025363</c:v>
                </c:pt>
                <c:pt idx="474">
                  <c:v>0.29546508438818564</c:v>
                </c:pt>
                <c:pt idx="475">
                  <c:v>0.29556704210526308</c:v>
                </c:pt>
                <c:pt idx="476">
                  <c:v>0.29566857142857139</c:v>
                </c:pt>
                <c:pt idx="477">
                  <c:v>0.29576967505241092</c:v>
                </c:pt>
                <c:pt idx="478">
                  <c:v>0.29587035564853559</c:v>
                </c:pt>
                <c:pt idx="479">
                  <c:v>0.29597061586638829</c:v>
                </c:pt>
                <c:pt idx="480">
                  <c:v>0.29607045833333334</c:v>
                </c:pt>
                <c:pt idx="481">
                  <c:v>0.29616988565488556</c:v>
                </c:pt>
                <c:pt idx="482">
                  <c:v>0.2962689004149377</c:v>
                </c:pt>
                <c:pt idx="483">
                  <c:v>0.29636750517598343</c:v>
                </c:pt>
                <c:pt idx="484">
                  <c:v>0.2964657024793389</c:v>
                </c:pt>
                <c:pt idx="485">
                  <c:v>0.29656349484536093</c:v>
                </c:pt>
                <c:pt idx="486">
                  <c:v>0.29666088477366259</c:v>
                </c:pt>
                <c:pt idx="487">
                  <c:v>0.29675787474332638</c:v>
                </c:pt>
                <c:pt idx="488">
                  <c:v>0.2968544672131147</c:v>
                </c:pt>
                <c:pt idx="489">
                  <c:v>0.29695066462167685</c:v>
                </c:pt>
                <c:pt idx="490">
                  <c:v>0.29704646938775514</c:v>
                </c:pt>
                <c:pt idx="491">
                  <c:v>0.29714188391038709</c:v>
                </c:pt>
                <c:pt idx="492">
                  <c:v>0.29723691056910573</c:v>
                </c:pt>
                <c:pt idx="493">
                  <c:v>0.29733155172413783</c:v>
                </c:pt>
                <c:pt idx="494">
                  <c:v>0.29742580971659915</c:v>
                </c:pt>
                <c:pt idx="495">
                  <c:v>0.29751968686868691</c:v>
                </c:pt>
                <c:pt idx="496">
                  <c:v>0.29761318548387095</c:v>
                </c:pt>
                <c:pt idx="497">
                  <c:v>0.29770630784708252</c:v>
                </c:pt>
                <c:pt idx="498">
                  <c:v>0.29779905622489955</c:v>
                </c:pt>
                <c:pt idx="499">
                  <c:v>0.2978914328657315</c:v>
                </c:pt>
                <c:pt idx="500">
                  <c:v>0.29798343999999999</c:v>
                </c:pt>
                <c:pt idx="501">
                  <c:v>0.29807507984031933</c:v>
                </c:pt>
                <c:pt idx="502">
                  <c:v>0.29816635458167329</c:v>
                </c:pt>
                <c:pt idx="503">
                  <c:v>0.29825726640159056</c:v>
                </c:pt>
                <c:pt idx="504">
                  <c:v>0.29834781746031747</c:v>
                </c:pt>
                <c:pt idx="505">
                  <c:v>0.29843800990099012</c:v>
                </c:pt>
                <c:pt idx="506">
                  <c:v>0.2985278458498023</c:v>
                </c:pt>
                <c:pt idx="507">
                  <c:v>0.29861732741617353</c:v>
                </c:pt>
                <c:pt idx="508">
                  <c:v>0.2987064566929134</c:v>
                </c:pt>
                <c:pt idx="509">
                  <c:v>0.29879523575638511</c:v>
                </c:pt>
                <c:pt idx="510">
                  <c:v>0.29888366666666677</c:v>
                </c:pt>
                <c:pt idx="511">
                  <c:v>0.29897175146771038</c:v>
                </c:pt>
                <c:pt idx="512">
                  <c:v>0.29905949218749994</c:v>
                </c:pt>
                <c:pt idx="513">
                  <c:v>0.29914689083820656</c:v>
                </c:pt>
                <c:pt idx="514">
                  <c:v>0.2992339494163424</c:v>
                </c:pt>
                <c:pt idx="515">
                  <c:v>0.29932066990291262</c:v>
                </c:pt>
                <c:pt idx="516">
                  <c:v>0.29940705426356595</c:v>
                </c:pt>
                <c:pt idx="517">
                  <c:v>0.29949310444874278</c:v>
                </c:pt>
              </c:numCache>
            </c:numRef>
          </c:val>
          <c:smooth val="0"/>
        </c:ser>
        <c:ser>
          <c:idx val="1"/>
          <c:order val="1"/>
          <c:tx>
            <c:v>job income</c:v>
          </c:tx>
          <c:spPr>
            <a:ln>
              <a:solidFill>
                <a:srgbClr val="D53044"/>
              </a:solidFill>
            </a:ln>
          </c:spPr>
          <c:marker>
            <c:symbol val="none"/>
          </c:marker>
          <c:cat>
            <c:numRef>
              <c:f>Blad1!$A$3:$A$520</c:f>
              <c:numCache>
                <c:formatCode>0</c:formatCode>
                <c:ptCount val="5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  <c:pt idx="244">
                  <c:v>244000</c:v>
                </c:pt>
                <c:pt idx="245">
                  <c:v>245000</c:v>
                </c:pt>
                <c:pt idx="246">
                  <c:v>246000</c:v>
                </c:pt>
                <c:pt idx="247">
                  <c:v>247000</c:v>
                </c:pt>
                <c:pt idx="248">
                  <c:v>248000</c:v>
                </c:pt>
                <c:pt idx="249">
                  <c:v>249000</c:v>
                </c:pt>
                <c:pt idx="250">
                  <c:v>250000</c:v>
                </c:pt>
                <c:pt idx="251">
                  <c:v>251000</c:v>
                </c:pt>
                <c:pt idx="252">
                  <c:v>252000</c:v>
                </c:pt>
                <c:pt idx="253">
                  <c:v>253000</c:v>
                </c:pt>
                <c:pt idx="254">
                  <c:v>254000</c:v>
                </c:pt>
                <c:pt idx="255">
                  <c:v>255000</c:v>
                </c:pt>
                <c:pt idx="256">
                  <c:v>256000</c:v>
                </c:pt>
                <c:pt idx="257">
                  <c:v>257000</c:v>
                </c:pt>
                <c:pt idx="258">
                  <c:v>258000</c:v>
                </c:pt>
                <c:pt idx="259">
                  <c:v>259000</c:v>
                </c:pt>
                <c:pt idx="260">
                  <c:v>260000</c:v>
                </c:pt>
                <c:pt idx="261">
                  <c:v>261000</c:v>
                </c:pt>
                <c:pt idx="262">
                  <c:v>262000</c:v>
                </c:pt>
                <c:pt idx="263">
                  <c:v>263000</c:v>
                </c:pt>
                <c:pt idx="264">
                  <c:v>264000</c:v>
                </c:pt>
                <c:pt idx="265">
                  <c:v>265000</c:v>
                </c:pt>
                <c:pt idx="266">
                  <c:v>266000</c:v>
                </c:pt>
                <c:pt idx="267">
                  <c:v>267000</c:v>
                </c:pt>
                <c:pt idx="268">
                  <c:v>268000</c:v>
                </c:pt>
                <c:pt idx="269">
                  <c:v>269000</c:v>
                </c:pt>
                <c:pt idx="270">
                  <c:v>270000</c:v>
                </c:pt>
                <c:pt idx="271">
                  <c:v>271000</c:v>
                </c:pt>
                <c:pt idx="272">
                  <c:v>272000</c:v>
                </c:pt>
                <c:pt idx="273">
                  <c:v>273000</c:v>
                </c:pt>
                <c:pt idx="274">
                  <c:v>274000</c:v>
                </c:pt>
                <c:pt idx="275">
                  <c:v>275000</c:v>
                </c:pt>
                <c:pt idx="276">
                  <c:v>276000</c:v>
                </c:pt>
                <c:pt idx="277">
                  <c:v>277000</c:v>
                </c:pt>
                <c:pt idx="278">
                  <c:v>278000</c:v>
                </c:pt>
                <c:pt idx="279">
                  <c:v>279000</c:v>
                </c:pt>
                <c:pt idx="280">
                  <c:v>280000</c:v>
                </c:pt>
                <c:pt idx="281">
                  <c:v>281000</c:v>
                </c:pt>
                <c:pt idx="282">
                  <c:v>282000</c:v>
                </c:pt>
                <c:pt idx="283">
                  <c:v>283000</c:v>
                </c:pt>
                <c:pt idx="284">
                  <c:v>284000</c:v>
                </c:pt>
                <c:pt idx="285">
                  <c:v>285000</c:v>
                </c:pt>
                <c:pt idx="286">
                  <c:v>286000</c:v>
                </c:pt>
                <c:pt idx="287">
                  <c:v>287000</c:v>
                </c:pt>
                <c:pt idx="288">
                  <c:v>288000</c:v>
                </c:pt>
                <c:pt idx="289">
                  <c:v>289000</c:v>
                </c:pt>
                <c:pt idx="290">
                  <c:v>290000</c:v>
                </c:pt>
                <c:pt idx="291">
                  <c:v>291000</c:v>
                </c:pt>
                <c:pt idx="292">
                  <c:v>292000</c:v>
                </c:pt>
                <c:pt idx="293">
                  <c:v>293000</c:v>
                </c:pt>
                <c:pt idx="294">
                  <c:v>294000</c:v>
                </c:pt>
                <c:pt idx="295">
                  <c:v>295000</c:v>
                </c:pt>
                <c:pt idx="296">
                  <c:v>296000</c:v>
                </c:pt>
                <c:pt idx="297">
                  <c:v>297000</c:v>
                </c:pt>
                <c:pt idx="298">
                  <c:v>298000</c:v>
                </c:pt>
                <c:pt idx="299">
                  <c:v>299000</c:v>
                </c:pt>
                <c:pt idx="300">
                  <c:v>300000</c:v>
                </c:pt>
                <c:pt idx="301">
                  <c:v>301000</c:v>
                </c:pt>
                <c:pt idx="302">
                  <c:v>302000</c:v>
                </c:pt>
                <c:pt idx="303">
                  <c:v>303000</c:v>
                </c:pt>
                <c:pt idx="304">
                  <c:v>304000</c:v>
                </c:pt>
                <c:pt idx="305">
                  <c:v>305000</c:v>
                </c:pt>
                <c:pt idx="306">
                  <c:v>306000</c:v>
                </c:pt>
                <c:pt idx="307">
                  <c:v>307000</c:v>
                </c:pt>
                <c:pt idx="308">
                  <c:v>308000</c:v>
                </c:pt>
                <c:pt idx="309">
                  <c:v>309000</c:v>
                </c:pt>
                <c:pt idx="310">
                  <c:v>310000</c:v>
                </c:pt>
                <c:pt idx="311">
                  <c:v>311000</c:v>
                </c:pt>
                <c:pt idx="312">
                  <c:v>312000</c:v>
                </c:pt>
                <c:pt idx="313">
                  <c:v>313000</c:v>
                </c:pt>
                <c:pt idx="314">
                  <c:v>314000</c:v>
                </c:pt>
                <c:pt idx="315">
                  <c:v>315000</c:v>
                </c:pt>
                <c:pt idx="316">
                  <c:v>316000</c:v>
                </c:pt>
                <c:pt idx="317">
                  <c:v>317000</c:v>
                </c:pt>
                <c:pt idx="318">
                  <c:v>318000</c:v>
                </c:pt>
                <c:pt idx="319">
                  <c:v>319000</c:v>
                </c:pt>
                <c:pt idx="320">
                  <c:v>320000</c:v>
                </c:pt>
                <c:pt idx="321">
                  <c:v>321000</c:v>
                </c:pt>
                <c:pt idx="322">
                  <c:v>322000</c:v>
                </c:pt>
                <c:pt idx="323">
                  <c:v>323000</c:v>
                </c:pt>
                <c:pt idx="324">
                  <c:v>324000</c:v>
                </c:pt>
                <c:pt idx="325">
                  <c:v>325000</c:v>
                </c:pt>
                <c:pt idx="326">
                  <c:v>326000</c:v>
                </c:pt>
                <c:pt idx="327">
                  <c:v>327000</c:v>
                </c:pt>
                <c:pt idx="328">
                  <c:v>328000</c:v>
                </c:pt>
                <c:pt idx="329">
                  <c:v>329000</c:v>
                </c:pt>
                <c:pt idx="330">
                  <c:v>330000</c:v>
                </c:pt>
                <c:pt idx="331">
                  <c:v>331000</c:v>
                </c:pt>
                <c:pt idx="332">
                  <c:v>332000</c:v>
                </c:pt>
                <c:pt idx="333">
                  <c:v>333000</c:v>
                </c:pt>
                <c:pt idx="334">
                  <c:v>334000</c:v>
                </c:pt>
                <c:pt idx="335">
                  <c:v>335000</c:v>
                </c:pt>
                <c:pt idx="336">
                  <c:v>336000</c:v>
                </c:pt>
                <c:pt idx="337">
                  <c:v>337000</c:v>
                </c:pt>
                <c:pt idx="338">
                  <c:v>338000</c:v>
                </c:pt>
                <c:pt idx="339">
                  <c:v>339000</c:v>
                </c:pt>
                <c:pt idx="340">
                  <c:v>340000</c:v>
                </c:pt>
                <c:pt idx="341">
                  <c:v>341000</c:v>
                </c:pt>
                <c:pt idx="342">
                  <c:v>342000</c:v>
                </c:pt>
                <c:pt idx="343">
                  <c:v>343000</c:v>
                </c:pt>
                <c:pt idx="344">
                  <c:v>344000</c:v>
                </c:pt>
                <c:pt idx="345">
                  <c:v>345000</c:v>
                </c:pt>
                <c:pt idx="346">
                  <c:v>346000</c:v>
                </c:pt>
                <c:pt idx="347">
                  <c:v>347000</c:v>
                </c:pt>
                <c:pt idx="348">
                  <c:v>348000</c:v>
                </c:pt>
                <c:pt idx="349">
                  <c:v>349000</c:v>
                </c:pt>
                <c:pt idx="350">
                  <c:v>350000</c:v>
                </c:pt>
                <c:pt idx="351">
                  <c:v>351000</c:v>
                </c:pt>
                <c:pt idx="352">
                  <c:v>352000</c:v>
                </c:pt>
                <c:pt idx="353">
                  <c:v>353000</c:v>
                </c:pt>
                <c:pt idx="354">
                  <c:v>354000</c:v>
                </c:pt>
                <c:pt idx="355">
                  <c:v>355000</c:v>
                </c:pt>
                <c:pt idx="356">
                  <c:v>356000</c:v>
                </c:pt>
                <c:pt idx="357">
                  <c:v>357000</c:v>
                </c:pt>
                <c:pt idx="358">
                  <c:v>358000</c:v>
                </c:pt>
                <c:pt idx="359">
                  <c:v>359000</c:v>
                </c:pt>
                <c:pt idx="360">
                  <c:v>360000</c:v>
                </c:pt>
                <c:pt idx="361">
                  <c:v>361000</c:v>
                </c:pt>
                <c:pt idx="362">
                  <c:v>362000</c:v>
                </c:pt>
                <c:pt idx="363">
                  <c:v>363000</c:v>
                </c:pt>
                <c:pt idx="364">
                  <c:v>364000</c:v>
                </c:pt>
                <c:pt idx="365">
                  <c:v>365000</c:v>
                </c:pt>
                <c:pt idx="366">
                  <c:v>366000</c:v>
                </c:pt>
                <c:pt idx="367">
                  <c:v>367000</c:v>
                </c:pt>
                <c:pt idx="368">
                  <c:v>368000</c:v>
                </c:pt>
                <c:pt idx="369">
                  <c:v>369000</c:v>
                </c:pt>
                <c:pt idx="370">
                  <c:v>370000</c:v>
                </c:pt>
                <c:pt idx="371">
                  <c:v>371000</c:v>
                </c:pt>
                <c:pt idx="372">
                  <c:v>372000</c:v>
                </c:pt>
                <c:pt idx="373">
                  <c:v>373000</c:v>
                </c:pt>
                <c:pt idx="374">
                  <c:v>374000</c:v>
                </c:pt>
                <c:pt idx="375">
                  <c:v>375000</c:v>
                </c:pt>
                <c:pt idx="376">
                  <c:v>376000</c:v>
                </c:pt>
                <c:pt idx="377">
                  <c:v>377000</c:v>
                </c:pt>
                <c:pt idx="378">
                  <c:v>378000</c:v>
                </c:pt>
                <c:pt idx="379">
                  <c:v>379000</c:v>
                </c:pt>
                <c:pt idx="380">
                  <c:v>380000</c:v>
                </c:pt>
                <c:pt idx="381">
                  <c:v>381000</c:v>
                </c:pt>
                <c:pt idx="382">
                  <c:v>382000</c:v>
                </c:pt>
                <c:pt idx="383">
                  <c:v>383000</c:v>
                </c:pt>
                <c:pt idx="384">
                  <c:v>384000</c:v>
                </c:pt>
                <c:pt idx="385">
                  <c:v>385000</c:v>
                </c:pt>
                <c:pt idx="386">
                  <c:v>386000</c:v>
                </c:pt>
                <c:pt idx="387">
                  <c:v>387000</c:v>
                </c:pt>
                <c:pt idx="388">
                  <c:v>388000</c:v>
                </c:pt>
                <c:pt idx="389">
                  <c:v>389000</c:v>
                </c:pt>
                <c:pt idx="390">
                  <c:v>390000</c:v>
                </c:pt>
                <c:pt idx="391">
                  <c:v>391000</c:v>
                </c:pt>
                <c:pt idx="392">
                  <c:v>392000</c:v>
                </c:pt>
                <c:pt idx="393">
                  <c:v>393000</c:v>
                </c:pt>
                <c:pt idx="394">
                  <c:v>394000</c:v>
                </c:pt>
                <c:pt idx="395">
                  <c:v>395000</c:v>
                </c:pt>
                <c:pt idx="396">
                  <c:v>396000</c:v>
                </c:pt>
                <c:pt idx="397">
                  <c:v>397000</c:v>
                </c:pt>
                <c:pt idx="398">
                  <c:v>398000</c:v>
                </c:pt>
                <c:pt idx="399">
                  <c:v>399000</c:v>
                </c:pt>
                <c:pt idx="400">
                  <c:v>400000</c:v>
                </c:pt>
                <c:pt idx="401">
                  <c:v>401000</c:v>
                </c:pt>
                <c:pt idx="402">
                  <c:v>402000</c:v>
                </c:pt>
                <c:pt idx="403">
                  <c:v>403000</c:v>
                </c:pt>
                <c:pt idx="404">
                  <c:v>404000</c:v>
                </c:pt>
                <c:pt idx="405">
                  <c:v>405000</c:v>
                </c:pt>
                <c:pt idx="406">
                  <c:v>406000</c:v>
                </c:pt>
                <c:pt idx="407">
                  <c:v>407000</c:v>
                </c:pt>
                <c:pt idx="408">
                  <c:v>408000</c:v>
                </c:pt>
                <c:pt idx="409">
                  <c:v>409000</c:v>
                </c:pt>
                <c:pt idx="410">
                  <c:v>410000</c:v>
                </c:pt>
                <c:pt idx="411">
                  <c:v>411000</c:v>
                </c:pt>
                <c:pt idx="412">
                  <c:v>412000</c:v>
                </c:pt>
                <c:pt idx="413">
                  <c:v>413000</c:v>
                </c:pt>
                <c:pt idx="414">
                  <c:v>414000</c:v>
                </c:pt>
                <c:pt idx="415">
                  <c:v>415000</c:v>
                </c:pt>
                <c:pt idx="416">
                  <c:v>416000</c:v>
                </c:pt>
                <c:pt idx="417">
                  <c:v>417000</c:v>
                </c:pt>
                <c:pt idx="418">
                  <c:v>418000</c:v>
                </c:pt>
                <c:pt idx="419">
                  <c:v>419000</c:v>
                </c:pt>
                <c:pt idx="420">
                  <c:v>420000</c:v>
                </c:pt>
                <c:pt idx="421">
                  <c:v>421000</c:v>
                </c:pt>
                <c:pt idx="422">
                  <c:v>422000</c:v>
                </c:pt>
                <c:pt idx="423">
                  <c:v>423000</c:v>
                </c:pt>
                <c:pt idx="424">
                  <c:v>424000</c:v>
                </c:pt>
                <c:pt idx="425">
                  <c:v>425000</c:v>
                </c:pt>
                <c:pt idx="426">
                  <c:v>426000</c:v>
                </c:pt>
                <c:pt idx="427">
                  <c:v>427000</c:v>
                </c:pt>
                <c:pt idx="428">
                  <c:v>428000</c:v>
                </c:pt>
                <c:pt idx="429">
                  <c:v>429000</c:v>
                </c:pt>
                <c:pt idx="430">
                  <c:v>430000</c:v>
                </c:pt>
                <c:pt idx="431">
                  <c:v>431000</c:v>
                </c:pt>
                <c:pt idx="432">
                  <c:v>432000</c:v>
                </c:pt>
                <c:pt idx="433">
                  <c:v>433000</c:v>
                </c:pt>
                <c:pt idx="434">
                  <c:v>434000</c:v>
                </c:pt>
                <c:pt idx="435">
                  <c:v>435000</c:v>
                </c:pt>
                <c:pt idx="436">
                  <c:v>436000</c:v>
                </c:pt>
                <c:pt idx="437">
                  <c:v>437000</c:v>
                </c:pt>
                <c:pt idx="438">
                  <c:v>438000</c:v>
                </c:pt>
                <c:pt idx="439">
                  <c:v>439000</c:v>
                </c:pt>
                <c:pt idx="440">
                  <c:v>440000</c:v>
                </c:pt>
                <c:pt idx="441">
                  <c:v>441000</c:v>
                </c:pt>
                <c:pt idx="442">
                  <c:v>442000</c:v>
                </c:pt>
                <c:pt idx="443">
                  <c:v>443000</c:v>
                </c:pt>
                <c:pt idx="444">
                  <c:v>444000</c:v>
                </c:pt>
                <c:pt idx="445">
                  <c:v>445000</c:v>
                </c:pt>
                <c:pt idx="446">
                  <c:v>446000</c:v>
                </c:pt>
                <c:pt idx="447">
                  <c:v>447000</c:v>
                </c:pt>
                <c:pt idx="448">
                  <c:v>448000</c:v>
                </c:pt>
                <c:pt idx="449">
                  <c:v>449000</c:v>
                </c:pt>
                <c:pt idx="450">
                  <c:v>450000</c:v>
                </c:pt>
                <c:pt idx="451">
                  <c:v>451000</c:v>
                </c:pt>
                <c:pt idx="452">
                  <c:v>452000</c:v>
                </c:pt>
                <c:pt idx="453">
                  <c:v>453000</c:v>
                </c:pt>
                <c:pt idx="454">
                  <c:v>454000</c:v>
                </c:pt>
                <c:pt idx="455">
                  <c:v>455000</c:v>
                </c:pt>
                <c:pt idx="456">
                  <c:v>456000</c:v>
                </c:pt>
                <c:pt idx="457">
                  <c:v>457000</c:v>
                </c:pt>
                <c:pt idx="458">
                  <c:v>458000</c:v>
                </c:pt>
                <c:pt idx="459">
                  <c:v>459000</c:v>
                </c:pt>
                <c:pt idx="460">
                  <c:v>460000</c:v>
                </c:pt>
                <c:pt idx="461">
                  <c:v>461000</c:v>
                </c:pt>
                <c:pt idx="462">
                  <c:v>462000</c:v>
                </c:pt>
                <c:pt idx="463">
                  <c:v>463000</c:v>
                </c:pt>
                <c:pt idx="464">
                  <c:v>464000</c:v>
                </c:pt>
                <c:pt idx="465">
                  <c:v>465000</c:v>
                </c:pt>
                <c:pt idx="466">
                  <c:v>466000</c:v>
                </c:pt>
                <c:pt idx="467">
                  <c:v>467000</c:v>
                </c:pt>
                <c:pt idx="468">
                  <c:v>468000</c:v>
                </c:pt>
                <c:pt idx="469">
                  <c:v>469000</c:v>
                </c:pt>
                <c:pt idx="470">
                  <c:v>470000</c:v>
                </c:pt>
                <c:pt idx="471">
                  <c:v>471000</c:v>
                </c:pt>
                <c:pt idx="472">
                  <c:v>472000</c:v>
                </c:pt>
                <c:pt idx="473">
                  <c:v>473000</c:v>
                </c:pt>
                <c:pt idx="474">
                  <c:v>474000</c:v>
                </c:pt>
                <c:pt idx="475">
                  <c:v>475000</c:v>
                </c:pt>
                <c:pt idx="476">
                  <c:v>476000</c:v>
                </c:pt>
                <c:pt idx="477">
                  <c:v>477000</c:v>
                </c:pt>
                <c:pt idx="478">
                  <c:v>478000</c:v>
                </c:pt>
                <c:pt idx="479">
                  <c:v>479000</c:v>
                </c:pt>
                <c:pt idx="480">
                  <c:v>480000</c:v>
                </c:pt>
                <c:pt idx="481">
                  <c:v>481000</c:v>
                </c:pt>
                <c:pt idx="482">
                  <c:v>482000</c:v>
                </c:pt>
                <c:pt idx="483">
                  <c:v>483000</c:v>
                </c:pt>
                <c:pt idx="484">
                  <c:v>484000</c:v>
                </c:pt>
                <c:pt idx="485">
                  <c:v>485000</c:v>
                </c:pt>
                <c:pt idx="486">
                  <c:v>486000</c:v>
                </c:pt>
                <c:pt idx="487">
                  <c:v>487000</c:v>
                </c:pt>
                <c:pt idx="488">
                  <c:v>488000</c:v>
                </c:pt>
                <c:pt idx="489">
                  <c:v>489000</c:v>
                </c:pt>
                <c:pt idx="490">
                  <c:v>490000</c:v>
                </c:pt>
                <c:pt idx="491">
                  <c:v>491000</c:v>
                </c:pt>
                <c:pt idx="492">
                  <c:v>492000</c:v>
                </c:pt>
                <c:pt idx="493">
                  <c:v>493000</c:v>
                </c:pt>
                <c:pt idx="494">
                  <c:v>494000</c:v>
                </c:pt>
                <c:pt idx="495">
                  <c:v>495000</c:v>
                </c:pt>
                <c:pt idx="496">
                  <c:v>496000</c:v>
                </c:pt>
                <c:pt idx="497">
                  <c:v>497000</c:v>
                </c:pt>
                <c:pt idx="498">
                  <c:v>498000</c:v>
                </c:pt>
                <c:pt idx="499">
                  <c:v>499000</c:v>
                </c:pt>
                <c:pt idx="500">
                  <c:v>500000</c:v>
                </c:pt>
                <c:pt idx="501">
                  <c:v>501000</c:v>
                </c:pt>
                <c:pt idx="502">
                  <c:v>502000</c:v>
                </c:pt>
                <c:pt idx="503">
                  <c:v>503000</c:v>
                </c:pt>
                <c:pt idx="504">
                  <c:v>504000</c:v>
                </c:pt>
                <c:pt idx="505">
                  <c:v>505000</c:v>
                </c:pt>
                <c:pt idx="506">
                  <c:v>506000</c:v>
                </c:pt>
                <c:pt idx="507">
                  <c:v>507000</c:v>
                </c:pt>
                <c:pt idx="508">
                  <c:v>508000</c:v>
                </c:pt>
                <c:pt idx="509">
                  <c:v>509000</c:v>
                </c:pt>
                <c:pt idx="510">
                  <c:v>510000</c:v>
                </c:pt>
                <c:pt idx="511">
                  <c:v>511000</c:v>
                </c:pt>
                <c:pt idx="512">
                  <c:v>512000</c:v>
                </c:pt>
                <c:pt idx="513">
                  <c:v>513000</c:v>
                </c:pt>
                <c:pt idx="514">
                  <c:v>514000</c:v>
                </c:pt>
                <c:pt idx="515">
                  <c:v>515000</c:v>
                </c:pt>
                <c:pt idx="516">
                  <c:v>516000</c:v>
                </c:pt>
                <c:pt idx="517">
                  <c:v>517000</c:v>
                </c:pt>
              </c:numCache>
            </c:numRef>
          </c:cat>
          <c:val>
            <c:numRef>
              <c:f>Blad1!$I$3:$I$520</c:f>
              <c:numCache>
                <c:formatCode>0%</c:formatCode>
                <c:ptCount val="5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2.9278400000010141E-4</c:v>
                </c:pt>
                <c:pt idx="40">
                  <c:v>5.7751644000000324E-3</c:v>
                </c:pt>
                <c:pt idx="41">
                  <c:v>1.0990111609756159E-2</c:v>
                </c:pt>
                <c:pt idx="42">
                  <c:v>1.5956728000000031E-2</c:v>
                </c:pt>
                <c:pt idx="43">
                  <c:v>2.0692338976744273E-2</c:v>
                </c:pt>
                <c:pt idx="44">
                  <c:v>2.5212694909090838E-2</c:v>
                </c:pt>
                <c:pt idx="45">
                  <c:v>2.9532146133333326E-2</c:v>
                </c:pt>
                <c:pt idx="46">
                  <c:v>3.3663795130434715E-2</c:v>
                </c:pt>
                <c:pt idx="47">
                  <c:v>3.761962927659579E-2</c:v>
                </c:pt>
                <c:pt idx="48">
                  <c:v>4.1410636999999917E-2</c:v>
                </c:pt>
                <c:pt idx="49">
                  <c:v>4.504690971428571E-2</c:v>
                </c:pt>
                <c:pt idx="50">
                  <c:v>4.8537731520000071E-2</c:v>
                </c:pt>
                <c:pt idx="51">
                  <c:v>5.1891658352941183E-2</c:v>
                </c:pt>
                <c:pt idx="52">
                  <c:v>5.5116587999999966E-2</c:v>
                </c:pt>
                <c:pt idx="53">
                  <c:v>5.8219822188679271E-2</c:v>
                </c:pt>
                <c:pt idx="54">
                  <c:v>6.1208121777777791E-2</c:v>
                </c:pt>
                <c:pt idx="55">
                  <c:v>6.4087755927272672E-2</c:v>
                </c:pt>
                <c:pt idx="56">
                  <c:v>6.6864546000000025E-2</c:v>
                </c:pt>
                <c:pt idx="57">
                  <c:v>6.9543904842105264E-2</c:v>
                </c:pt>
                <c:pt idx="58">
                  <c:v>7.2130872000000013E-2</c:v>
                </c:pt>
                <c:pt idx="59">
                  <c:v>7.4630145355932265E-2</c:v>
                </c:pt>
                <c:pt idx="60">
                  <c:v>7.7046109600000023E-2</c:v>
                </c:pt>
                <c:pt idx="61">
                  <c:v>7.9382861901639346E-2</c:v>
                </c:pt>
                <c:pt idx="62">
                  <c:v>8.1644235096774209E-2</c:v>
                </c:pt>
                <c:pt idx="63">
                  <c:v>8.3833818666666615E-2</c:v>
                </c:pt>
                <c:pt idx="64">
                  <c:v>8.595497775000005E-2</c:v>
                </c:pt>
                <c:pt idx="65">
                  <c:v>8.8010870400000107E-2</c:v>
                </c:pt>
                <c:pt idx="66">
                  <c:v>9.0004463272727264E-2</c:v>
                </c:pt>
                <c:pt idx="67">
                  <c:v>9.1938545910447811E-2</c:v>
                </c:pt>
                <c:pt idx="68">
                  <c:v>9.3815743764705917E-2</c:v>
                </c:pt>
                <c:pt idx="69">
                  <c:v>9.5638530086956552E-2</c:v>
                </c:pt>
                <c:pt idx="70">
                  <c:v>9.7409236800000021E-2</c:v>
                </c:pt>
                <c:pt idx="71">
                  <c:v>9.9130064450704269E-2</c:v>
                </c:pt>
                <c:pt idx="72">
                  <c:v>0.10080309133333332</c:v>
                </c:pt>
                <c:pt idx="73">
                  <c:v>0.10243028186301373</c:v>
                </c:pt>
                <c:pt idx="74">
                  <c:v>0.10401349427027029</c:v>
                </c:pt>
                <c:pt idx="75">
                  <c:v>0.10555448767999998</c:v>
                </c:pt>
                <c:pt idx="76">
                  <c:v>0.10705492863157906</c:v>
                </c:pt>
                <c:pt idx="77">
                  <c:v>0.10851639709090921</c:v>
                </c:pt>
                <c:pt idx="78">
                  <c:v>0.10994039199999994</c:v>
                </c:pt>
                <c:pt idx="79">
                  <c:v>0.11132833640506334</c:v>
                </c:pt>
                <c:pt idx="80">
                  <c:v>0.11268158220000002</c:v>
                </c:pt>
                <c:pt idx="81">
                  <c:v>0.11400141451851842</c:v>
                </c:pt>
                <c:pt idx="82">
                  <c:v>0.11528905580487803</c:v>
                </c:pt>
                <c:pt idx="83">
                  <c:v>0.11654566959036139</c:v>
                </c:pt>
                <c:pt idx="84">
                  <c:v>0.11777236400000002</c:v>
                </c:pt>
                <c:pt idx="85">
                  <c:v>0.11897019501176476</c:v>
                </c:pt>
                <c:pt idx="86">
                  <c:v>0.12014016948837203</c:v>
                </c:pt>
                <c:pt idx="87">
                  <c:v>0.12128324800000001</c:v>
                </c:pt>
                <c:pt idx="88">
                  <c:v>0.12240034745454542</c:v>
                </c:pt>
                <c:pt idx="89">
                  <c:v>0.12349234355056182</c:v>
                </c:pt>
                <c:pt idx="90">
                  <c:v>0.12456007306666672</c:v>
                </c:pt>
                <c:pt idx="91">
                  <c:v>0.12560433599999998</c:v>
                </c:pt>
                <c:pt idx="92">
                  <c:v>0.12662589756521736</c:v>
                </c:pt>
                <c:pt idx="93">
                  <c:v>0.12762549006451618</c:v>
                </c:pt>
                <c:pt idx="94">
                  <c:v>0.12860381463829784</c:v>
                </c:pt>
                <c:pt idx="95">
                  <c:v>0.12956154290526312</c:v>
                </c:pt>
                <c:pt idx="96">
                  <c:v>0.13049931849999996</c:v>
                </c:pt>
                <c:pt idx="97">
                  <c:v>0.131417758515464</c:v>
                </c:pt>
                <c:pt idx="98">
                  <c:v>0.13231745485714297</c:v>
                </c:pt>
                <c:pt idx="99">
                  <c:v>0.13319897551515147</c:v>
                </c:pt>
                <c:pt idx="100">
                  <c:v>0.13406286576000004</c:v>
                </c:pt>
                <c:pt idx="101">
                  <c:v>0.13490964926732674</c:v>
                </c:pt>
                <c:pt idx="102">
                  <c:v>0.13573982917647054</c:v>
                </c:pt>
                <c:pt idx="103">
                  <c:v>0.13655388908737853</c:v>
                </c:pt>
                <c:pt idx="104">
                  <c:v>0.13735229399999993</c:v>
                </c:pt>
                <c:pt idx="105">
                  <c:v>0.13813549120000002</c:v>
                </c:pt>
                <c:pt idx="106">
                  <c:v>0.13890391109433964</c:v>
                </c:pt>
                <c:pt idx="107">
                  <c:v>0.13965796799999997</c:v>
                </c:pt>
                <c:pt idx="108">
                  <c:v>0.14039806088888884</c:v>
                </c:pt>
                <c:pt idx="109">
                  <c:v>0.14112457409174317</c:v>
                </c:pt>
                <c:pt idx="110">
                  <c:v>0.14183787796363634</c:v>
                </c:pt>
                <c:pt idx="111">
                  <c:v>0.14253832951351342</c:v>
                </c:pt>
                <c:pt idx="112">
                  <c:v>0.1432262729999999</c:v>
                </c:pt>
                <c:pt idx="113">
                  <c:v>0.1439020404955752</c:v>
                </c:pt>
                <c:pt idx="114">
                  <c:v>0.14456595242105263</c:v>
                </c:pt>
                <c:pt idx="115">
                  <c:v>0.14521831805217389</c:v>
                </c:pt>
                <c:pt idx="116">
                  <c:v>0.14585943600000006</c:v>
                </c:pt>
                <c:pt idx="117">
                  <c:v>0.14673101418803425</c:v>
                </c:pt>
                <c:pt idx="118">
                  <c:v>0.14790725559322038</c:v>
                </c:pt>
                <c:pt idx="119">
                  <c:v>0.14906372823529412</c:v>
                </c:pt>
                <c:pt idx="120">
                  <c:v>0.15020092633333337</c:v>
                </c:pt>
                <c:pt idx="121">
                  <c:v>0.15131932776859502</c:v>
                </c:pt>
                <c:pt idx="122">
                  <c:v>0.15241939475409827</c:v>
                </c:pt>
                <c:pt idx="123">
                  <c:v>0.15350157447154478</c:v>
                </c:pt>
                <c:pt idx="124">
                  <c:v>0.15456629967741942</c:v>
                </c:pt>
                <c:pt idx="125">
                  <c:v>0.15561398928000003</c:v>
                </c:pt>
                <c:pt idx="126">
                  <c:v>0.15664504888888897</c:v>
                </c:pt>
                <c:pt idx="127">
                  <c:v>0.15765987133858272</c:v>
                </c:pt>
                <c:pt idx="128">
                  <c:v>0.15865883718749996</c:v>
                </c:pt>
                <c:pt idx="129">
                  <c:v>0.15964231519379846</c:v>
                </c:pt>
                <c:pt idx="130">
                  <c:v>0.16061066276923075</c:v>
                </c:pt>
                <c:pt idx="131">
                  <c:v>0.1615642264122138</c:v>
                </c:pt>
                <c:pt idx="132">
                  <c:v>0.16250334212121209</c:v>
                </c:pt>
                <c:pt idx="133">
                  <c:v>0.16342833578947369</c:v>
                </c:pt>
                <c:pt idx="134">
                  <c:v>0.16433952358208959</c:v>
                </c:pt>
                <c:pt idx="135">
                  <c:v>0.16523721229629629</c:v>
                </c:pt>
                <c:pt idx="136">
                  <c:v>0.16612169970588242</c:v>
                </c:pt>
                <c:pt idx="137">
                  <c:v>0.16699327489051097</c:v>
                </c:pt>
                <c:pt idx="138">
                  <c:v>0.16785221855072463</c:v>
                </c:pt>
                <c:pt idx="139">
                  <c:v>0.16869880330935261</c:v>
                </c:pt>
                <c:pt idx="140">
                  <c:v>0.16953329400000006</c:v>
                </c:pt>
                <c:pt idx="141">
                  <c:v>0.17035594794326236</c:v>
                </c:pt>
                <c:pt idx="142">
                  <c:v>0.17116701521126765</c:v>
                </c:pt>
                <c:pt idx="143">
                  <c:v>0.17196673888111891</c:v>
                </c:pt>
                <c:pt idx="144">
                  <c:v>0.17275535527777786</c:v>
                </c:pt>
                <c:pt idx="145">
                  <c:v>0.17353309420689655</c:v>
                </c:pt>
                <c:pt idx="146">
                  <c:v>0.17430017917808216</c:v>
                </c:pt>
                <c:pt idx="147">
                  <c:v>0.17505682761904773</c:v>
                </c:pt>
                <c:pt idx="148">
                  <c:v>0.17580325108108108</c:v>
                </c:pt>
                <c:pt idx="149">
                  <c:v>0.17653965543624162</c:v>
                </c:pt>
                <c:pt idx="150">
                  <c:v>0.17726624106666677</c:v>
                </c:pt>
                <c:pt idx="151">
                  <c:v>0.17798320304635762</c:v>
                </c:pt>
                <c:pt idx="152">
                  <c:v>0.1786907313157895</c:v>
                </c:pt>
                <c:pt idx="153">
                  <c:v>0.17938901084967318</c:v>
                </c:pt>
                <c:pt idx="154">
                  <c:v>0.18007822181818178</c:v>
                </c:pt>
                <c:pt idx="155">
                  <c:v>0.18075853974193556</c:v>
                </c:pt>
                <c:pt idx="156">
                  <c:v>0.18143013564102572</c:v>
                </c:pt>
                <c:pt idx="157">
                  <c:v>0.18209317617834397</c:v>
                </c:pt>
                <c:pt idx="158">
                  <c:v>0.18274782379746835</c:v>
                </c:pt>
                <c:pt idx="159">
                  <c:v>0.18339423685534595</c:v>
                </c:pt>
                <c:pt idx="160">
                  <c:v>0.18403256975000004</c:v>
                </c:pt>
                <c:pt idx="161">
                  <c:v>0.18466297304347823</c:v>
                </c:pt>
                <c:pt idx="162">
                  <c:v>0.18528559358024688</c:v>
                </c:pt>
                <c:pt idx="163">
                  <c:v>0.185900574601227</c:v>
                </c:pt>
                <c:pt idx="164">
                  <c:v>0.18650805585365848</c:v>
                </c:pt>
                <c:pt idx="165">
                  <c:v>0.18710817369696986</c:v>
                </c:pt>
                <c:pt idx="166">
                  <c:v>0.18770106120481922</c:v>
                </c:pt>
                <c:pt idx="167">
                  <c:v>0.18828684826347308</c:v>
                </c:pt>
                <c:pt idx="168">
                  <c:v>0.18886566166666674</c:v>
                </c:pt>
                <c:pt idx="169">
                  <c:v>0.18943762520710061</c:v>
                </c:pt>
                <c:pt idx="170">
                  <c:v>0.19000285976470588</c:v>
                </c:pt>
                <c:pt idx="171">
                  <c:v>0.19056148339181289</c:v>
                </c:pt>
                <c:pt idx="172">
                  <c:v>0.19111361139534899</c:v>
                </c:pt>
                <c:pt idx="173">
                  <c:v>0.19165935641618492</c:v>
                </c:pt>
                <c:pt idx="174">
                  <c:v>0.19219882850574721</c:v>
                </c:pt>
                <c:pt idx="175">
                  <c:v>0.1927321352000001</c:v>
                </c:pt>
                <c:pt idx="176">
                  <c:v>0.19325938159090916</c:v>
                </c:pt>
                <c:pt idx="177">
                  <c:v>0.1937806703954803</c:v>
                </c:pt>
                <c:pt idx="178">
                  <c:v>0.19429610202247194</c:v>
                </c:pt>
                <c:pt idx="179">
                  <c:v>0.19480577463687154</c:v>
                </c:pt>
                <c:pt idx="180">
                  <c:v>0.19530978422222223</c:v>
                </c:pt>
                <c:pt idx="181">
                  <c:v>0.1958082246408841</c:v>
                </c:pt>
                <c:pt idx="182">
                  <c:v>0.19630118769230764</c:v>
                </c:pt>
                <c:pt idx="183">
                  <c:v>0.19678876316939897</c:v>
                </c:pt>
                <c:pt idx="184">
                  <c:v>0.19727103891304354</c:v>
                </c:pt>
                <c:pt idx="185">
                  <c:v>0.19774810086486494</c:v>
                </c:pt>
                <c:pt idx="186">
                  <c:v>0.19822003311827963</c:v>
                </c:pt>
                <c:pt idx="187">
                  <c:v>0.19868691796791449</c:v>
                </c:pt>
                <c:pt idx="188">
                  <c:v>0.19914883595744681</c:v>
                </c:pt>
                <c:pt idx="189">
                  <c:v>0.19960586592592588</c:v>
                </c:pt>
                <c:pt idx="190">
                  <c:v>0.20005808505263167</c:v>
                </c:pt>
                <c:pt idx="191">
                  <c:v>0.20050556890052351</c:v>
                </c:pt>
                <c:pt idx="192">
                  <c:v>0.20094839145833343</c:v>
                </c:pt>
                <c:pt idx="193">
                  <c:v>0.2013866251813472</c:v>
                </c:pt>
                <c:pt idx="194">
                  <c:v>0.20182034103092783</c:v>
                </c:pt>
                <c:pt idx="195">
                  <c:v>0.20224960851282048</c:v>
                </c:pt>
                <c:pt idx="196">
                  <c:v>0.20267449571428575</c:v>
                </c:pt>
                <c:pt idx="197">
                  <c:v>0.20309506934010169</c:v>
                </c:pt>
                <c:pt idx="198">
                  <c:v>0.20351139474747471</c:v>
                </c:pt>
                <c:pt idx="199">
                  <c:v>0.20392353597989954</c:v>
                </c:pt>
                <c:pt idx="200">
                  <c:v>0.20433155580000006</c:v>
                </c:pt>
                <c:pt idx="201">
                  <c:v>0.20473551572139304</c:v>
                </c:pt>
                <c:pt idx="202">
                  <c:v>0.20513547603960403</c:v>
                </c:pt>
                <c:pt idx="203">
                  <c:v>0.20553149586206898</c:v>
                </c:pt>
                <c:pt idx="204">
                  <c:v>0.20592363313725492</c:v>
                </c:pt>
                <c:pt idx="205">
                  <c:v>0.2063119446829268</c:v>
                </c:pt>
                <c:pt idx="206">
                  <c:v>0.20669648621359238</c:v>
                </c:pt>
                <c:pt idx="207">
                  <c:v>0.20707731236714966</c:v>
                </c:pt>
                <c:pt idx="208">
                  <c:v>0.20745447673076933</c:v>
                </c:pt>
                <c:pt idx="209">
                  <c:v>0.20782803186602872</c:v>
                </c:pt>
                <c:pt idx="210">
                  <c:v>0.20819802933333331</c:v>
                </c:pt>
                <c:pt idx="211">
                  <c:v>0.20856451971563983</c:v>
                </c:pt>
                <c:pt idx="212">
                  <c:v>0.20892755264150942</c:v>
                </c:pt>
                <c:pt idx="213">
                  <c:v>0.20928717680751174</c:v>
                </c:pt>
                <c:pt idx="214">
                  <c:v>0.20964344000000001</c:v>
                </c:pt>
                <c:pt idx="215">
                  <c:v>0.20999638911627916</c:v>
                </c:pt>
                <c:pt idx="216">
                  <c:v>0.21034607018518514</c:v>
                </c:pt>
                <c:pt idx="217">
                  <c:v>0.21069252838709684</c:v>
                </c:pt>
                <c:pt idx="218">
                  <c:v>0.2110358080733945</c:v>
                </c:pt>
                <c:pt idx="219">
                  <c:v>0.21137595278538812</c:v>
                </c:pt>
                <c:pt idx="220">
                  <c:v>0.21171300527272729</c:v>
                </c:pt>
                <c:pt idx="221">
                  <c:v>0.21204700751131222</c:v>
                </c:pt>
                <c:pt idx="222">
                  <c:v>0.21237800072072077</c:v>
                </c:pt>
                <c:pt idx="223">
                  <c:v>0.2127060253811659</c:v>
                </c:pt>
                <c:pt idx="224">
                  <c:v>0.21303112125000012</c:v>
                </c:pt>
                <c:pt idx="225">
                  <c:v>0.21335332737777779</c:v>
                </c:pt>
                <c:pt idx="226">
                  <c:v>0.2136726821238939</c:v>
                </c:pt>
                <c:pt idx="227">
                  <c:v>0.21398922317180624</c:v>
                </c:pt>
                <c:pt idx="228">
                  <c:v>0.21430298754385968</c:v>
                </c:pt>
                <c:pt idx="229">
                  <c:v>0.21461401161572047</c:v>
                </c:pt>
                <c:pt idx="230">
                  <c:v>0.2149223311304348</c:v>
                </c:pt>
                <c:pt idx="231">
                  <c:v>0.21522798121212128</c:v>
                </c:pt>
                <c:pt idx="232">
                  <c:v>0.21553099637931028</c:v>
                </c:pt>
                <c:pt idx="233">
                  <c:v>0.21583141055793997</c:v>
                </c:pt>
                <c:pt idx="234">
                  <c:v>0.21612925709401709</c:v>
                </c:pt>
                <c:pt idx="235">
                  <c:v>0.2164245687659575</c:v>
                </c:pt>
                <c:pt idx="236">
                  <c:v>0.21671737779661016</c:v>
                </c:pt>
                <c:pt idx="237">
                  <c:v>0.21700771586497891</c:v>
                </c:pt>
                <c:pt idx="238">
                  <c:v>0.21729561411764708</c:v>
                </c:pt>
                <c:pt idx="239">
                  <c:v>0.2175811031799163</c:v>
                </c:pt>
                <c:pt idx="240">
                  <c:v>0.21786421316666671</c:v>
                </c:pt>
                <c:pt idx="241">
                  <c:v>0.21814497369294616</c:v>
                </c:pt>
                <c:pt idx="242">
                  <c:v>0.21842341388429753</c:v>
                </c:pt>
                <c:pt idx="243">
                  <c:v>0.2186995623868313</c:v>
                </c:pt>
                <c:pt idx="244">
                  <c:v>0.21897344737704916</c:v>
                </c:pt>
                <c:pt idx="245">
                  <c:v>0.21924509657142854</c:v>
                </c:pt>
                <c:pt idx="246">
                  <c:v>0.2195145372357723</c:v>
                </c:pt>
                <c:pt idx="247">
                  <c:v>0.21978179619433191</c:v>
                </c:pt>
                <c:pt idx="248">
                  <c:v>0.22004689983870962</c:v>
                </c:pt>
                <c:pt idx="249">
                  <c:v>0.22030987413654624</c:v>
                </c:pt>
                <c:pt idx="250">
                  <c:v>0.22057074464000004</c:v>
                </c:pt>
                <c:pt idx="251">
                  <c:v>0.22082953649402393</c:v>
                </c:pt>
                <c:pt idx="252">
                  <c:v>0.22108627444444451</c:v>
                </c:pt>
                <c:pt idx="253">
                  <c:v>0.2213409828458498</c:v>
                </c:pt>
                <c:pt idx="254">
                  <c:v>0.22159368566929138</c:v>
                </c:pt>
                <c:pt idx="255">
                  <c:v>0.22184440650980386</c:v>
                </c:pt>
                <c:pt idx="256">
                  <c:v>0.22209316859375006</c:v>
                </c:pt>
                <c:pt idx="257">
                  <c:v>0.2223399947859922</c:v>
                </c:pt>
                <c:pt idx="258">
                  <c:v>0.22258490759689931</c:v>
                </c:pt>
                <c:pt idx="259">
                  <c:v>0.22282792918918926</c:v>
                </c:pt>
                <c:pt idx="260">
                  <c:v>0.22306908138461545</c:v>
                </c:pt>
                <c:pt idx="261">
                  <c:v>0.22330838567049804</c:v>
                </c:pt>
                <c:pt idx="262">
                  <c:v>0.22354586320610692</c:v>
                </c:pt>
                <c:pt idx="263">
                  <c:v>0.22378153482889729</c:v>
                </c:pt>
                <c:pt idx="264">
                  <c:v>0.22401542106060601</c:v>
                </c:pt>
                <c:pt idx="265">
                  <c:v>0.22424754211320763</c:v>
                </c:pt>
                <c:pt idx="266">
                  <c:v>0.22447791789473692</c:v>
                </c:pt>
                <c:pt idx="267">
                  <c:v>0.22470656801498134</c:v>
                </c:pt>
                <c:pt idx="268">
                  <c:v>0.22493351179104482</c:v>
                </c:pt>
                <c:pt idx="269">
                  <c:v>0.22515876825278813</c:v>
                </c:pt>
                <c:pt idx="270">
                  <c:v>0.22538235614814817</c:v>
                </c:pt>
                <c:pt idx="271">
                  <c:v>0.22560429394833947</c:v>
                </c:pt>
                <c:pt idx="272">
                  <c:v>0.22582459985294112</c:v>
                </c:pt>
                <c:pt idx="273">
                  <c:v>0.2260432917948717</c:v>
                </c:pt>
                <c:pt idx="274">
                  <c:v>0.22626038744525556</c:v>
                </c:pt>
                <c:pt idx="275">
                  <c:v>0.22647590421818187</c:v>
                </c:pt>
                <c:pt idx="276">
                  <c:v>0.22668985927536234</c:v>
                </c:pt>
                <c:pt idx="277">
                  <c:v>0.22690226953068593</c:v>
                </c:pt>
                <c:pt idx="278">
                  <c:v>0.22711315165467627</c:v>
                </c:pt>
                <c:pt idx="279">
                  <c:v>0.22732252207885306</c:v>
                </c:pt>
                <c:pt idx="280">
                  <c:v>0.227530397</c:v>
                </c:pt>
                <c:pt idx="281">
                  <c:v>0.22773679238434175</c:v>
                </c:pt>
                <c:pt idx="282">
                  <c:v>0.22794172397163115</c:v>
                </c:pt>
                <c:pt idx="283">
                  <c:v>0.228145207279152</c:v>
                </c:pt>
                <c:pt idx="284">
                  <c:v>0.22834725760563379</c:v>
                </c:pt>
                <c:pt idx="285">
                  <c:v>0.22854789003508769</c:v>
                </c:pt>
                <c:pt idx="286">
                  <c:v>0.22874711944055948</c:v>
                </c:pt>
                <c:pt idx="287">
                  <c:v>0.22894496048780488</c:v>
                </c:pt>
                <c:pt idx="288">
                  <c:v>0.22914142763888889</c:v>
                </c:pt>
                <c:pt idx="289">
                  <c:v>0.22933653515570929</c:v>
                </c:pt>
                <c:pt idx="290">
                  <c:v>0.2295302971034483</c:v>
                </c:pt>
                <c:pt idx="291">
                  <c:v>0.22972272735395194</c:v>
                </c:pt>
                <c:pt idx="292">
                  <c:v>0.2299138395890411</c:v>
                </c:pt>
                <c:pt idx="293">
                  <c:v>0.23010364730375432</c:v>
                </c:pt>
                <c:pt idx="294">
                  <c:v>0.23029216380952378</c:v>
                </c:pt>
                <c:pt idx="295">
                  <c:v>0.23047940223728813</c:v>
                </c:pt>
                <c:pt idx="296">
                  <c:v>0.23066537554054056</c:v>
                </c:pt>
                <c:pt idx="297">
                  <c:v>0.23085009649831645</c:v>
                </c:pt>
                <c:pt idx="298">
                  <c:v>0.23103357771812072</c:v>
                </c:pt>
                <c:pt idx="299">
                  <c:v>0.231215831638796</c:v>
                </c:pt>
                <c:pt idx="300">
                  <c:v>0.23141882933333335</c:v>
                </c:pt>
                <c:pt idx="301">
                  <c:v>0.23169816877076421</c:v>
                </c:pt>
                <c:pt idx="302">
                  <c:v>0.2319756582781457</c:v>
                </c:pt>
                <c:pt idx="303">
                  <c:v>0.23225131617161709</c:v>
                </c:pt>
                <c:pt idx="304">
                  <c:v>0.23252516052631578</c:v>
                </c:pt>
                <c:pt idx="305">
                  <c:v>0.23279720918032787</c:v>
                </c:pt>
                <c:pt idx="306">
                  <c:v>0.23306747973856212</c:v>
                </c:pt>
                <c:pt idx="307">
                  <c:v>0.23333598957654722</c:v>
                </c:pt>
                <c:pt idx="308">
                  <c:v>0.2336027558441558</c:v>
                </c:pt>
                <c:pt idx="309">
                  <c:v>0.23386779546925562</c:v>
                </c:pt>
                <c:pt idx="310">
                  <c:v>0.23413112516129031</c:v>
                </c:pt>
                <c:pt idx="311">
                  <c:v>0.23439276141479104</c:v>
                </c:pt>
                <c:pt idx="312">
                  <c:v>0.23465272051282049</c:v>
                </c:pt>
                <c:pt idx="313">
                  <c:v>0.23491101853035146</c:v>
                </c:pt>
                <c:pt idx="314">
                  <c:v>0.23516767133757965</c:v>
                </c:pt>
                <c:pt idx="315">
                  <c:v>0.23542269460317455</c:v>
                </c:pt>
                <c:pt idx="316">
                  <c:v>0.23567610379746839</c:v>
                </c:pt>
                <c:pt idx="317">
                  <c:v>0.23592791419558357</c:v>
                </c:pt>
                <c:pt idx="318">
                  <c:v>0.23617814088050315</c:v>
                </c:pt>
                <c:pt idx="319">
                  <c:v>0.23642679874608152</c:v>
                </c:pt>
                <c:pt idx="320">
                  <c:v>0.23667390250000009</c:v>
                </c:pt>
                <c:pt idx="321">
                  <c:v>0.23691946666666674</c:v>
                </c:pt>
                <c:pt idx="322">
                  <c:v>0.23716350559006205</c:v>
                </c:pt>
                <c:pt idx="323">
                  <c:v>0.23740603343653255</c:v>
                </c:pt>
                <c:pt idx="324">
                  <c:v>0.2376470641975309</c:v>
                </c:pt>
                <c:pt idx="325">
                  <c:v>0.23788661169230774</c:v>
                </c:pt>
                <c:pt idx="326">
                  <c:v>0.23812468957055222</c:v>
                </c:pt>
                <c:pt idx="327">
                  <c:v>0.23836131131498473</c:v>
                </c:pt>
                <c:pt idx="328">
                  <c:v>0.23859649024390239</c:v>
                </c:pt>
                <c:pt idx="329">
                  <c:v>0.23883023951367777</c:v>
                </c:pt>
                <c:pt idx="330">
                  <c:v>0.23906257212121218</c:v>
                </c:pt>
                <c:pt idx="331">
                  <c:v>0.23929350090634449</c:v>
                </c:pt>
                <c:pt idx="332">
                  <c:v>0.23952303855421686</c:v>
                </c:pt>
                <c:pt idx="333">
                  <c:v>0.23975119759759755</c:v>
                </c:pt>
                <c:pt idx="334">
                  <c:v>0.23997799041916168</c:v>
                </c:pt>
                <c:pt idx="335">
                  <c:v>0.24020342925373139</c:v>
                </c:pt>
                <c:pt idx="336">
                  <c:v>0.24042752619047625</c:v>
                </c:pt>
                <c:pt idx="337">
                  <c:v>0.24065029317507414</c:v>
                </c:pt>
                <c:pt idx="338">
                  <c:v>0.24087174201183426</c:v>
                </c:pt>
                <c:pt idx="339">
                  <c:v>0.24109188436578166</c:v>
                </c:pt>
                <c:pt idx="340">
                  <c:v>0.24131073176470585</c:v>
                </c:pt>
                <c:pt idx="341">
                  <c:v>0.24152829560117306</c:v>
                </c:pt>
                <c:pt idx="342">
                  <c:v>0.24174458713450286</c:v>
                </c:pt>
                <c:pt idx="343">
                  <c:v>0.24195961749271133</c:v>
                </c:pt>
                <c:pt idx="344">
                  <c:v>0.24217339767441859</c:v>
                </c:pt>
                <c:pt idx="345">
                  <c:v>0.24238593855072466</c:v>
                </c:pt>
                <c:pt idx="346">
                  <c:v>0.24259725086705197</c:v>
                </c:pt>
                <c:pt idx="347">
                  <c:v>0.24280734524495673</c:v>
                </c:pt>
                <c:pt idx="348">
                  <c:v>0.243016232183908</c:v>
                </c:pt>
                <c:pt idx="349">
                  <c:v>0.24322392206303711</c:v>
                </c:pt>
                <c:pt idx="350">
                  <c:v>0.24343042514285707</c:v>
                </c:pt>
                <c:pt idx="351">
                  <c:v>0.2436357515669515</c:v>
                </c:pt>
                <c:pt idx="352">
                  <c:v>0.24383991136363625</c:v>
                </c:pt>
                <c:pt idx="353">
                  <c:v>0.24404291444759196</c:v>
                </c:pt>
                <c:pt idx="354">
                  <c:v>0.24424477062146888</c:v>
                </c:pt>
                <c:pt idx="355">
                  <c:v>0.2444454895774647</c:v>
                </c:pt>
                <c:pt idx="356">
                  <c:v>0.24464508089887627</c:v>
                </c:pt>
                <c:pt idx="357">
                  <c:v>0.2448435540616245</c:v>
                </c:pt>
                <c:pt idx="358">
                  <c:v>0.24504091843575404</c:v>
                </c:pt>
                <c:pt idx="359">
                  <c:v>0.24523718328690802</c:v>
                </c:pt>
                <c:pt idx="360">
                  <c:v>0.24543235777777772</c:v>
                </c:pt>
                <c:pt idx="361">
                  <c:v>0.24562645096952895</c:v>
                </c:pt>
                <c:pt idx="362">
                  <c:v>0.24581947182320429</c:v>
                </c:pt>
                <c:pt idx="363">
                  <c:v>0.24601142920110186</c:v>
                </c:pt>
                <c:pt idx="364">
                  <c:v>0.24620233186813179</c:v>
                </c:pt>
                <c:pt idx="365">
                  <c:v>0.24639218849315059</c:v>
                </c:pt>
                <c:pt idx="366">
                  <c:v>0.24658100765027313</c:v>
                </c:pt>
                <c:pt idx="367">
                  <c:v>0.24676879782016337</c:v>
                </c:pt>
                <c:pt idx="368">
                  <c:v>0.24695556739130431</c:v>
                </c:pt>
                <c:pt idx="369">
                  <c:v>0.2471413246612465</c:v>
                </c:pt>
                <c:pt idx="370">
                  <c:v>0.24732607783783778</c:v>
                </c:pt>
                <c:pt idx="371">
                  <c:v>0.24750983504043123</c:v>
                </c:pt>
                <c:pt idx="372">
                  <c:v>0.2476926043010752</c:v>
                </c:pt>
                <c:pt idx="373">
                  <c:v>0.24787439356568353</c:v>
                </c:pt>
                <c:pt idx="374">
                  <c:v>0.2480552106951871</c:v>
                </c:pt>
                <c:pt idx="375">
                  <c:v>0.24823506346666657</c:v>
                </c:pt>
                <c:pt idx="376">
                  <c:v>0.24841395957446799</c:v>
                </c:pt>
                <c:pt idx="377">
                  <c:v>0.2485919066312996</c:v>
                </c:pt>
                <c:pt idx="378">
                  <c:v>0.24876891216931207</c:v>
                </c:pt>
                <c:pt idx="379">
                  <c:v>0.24894498364116091</c:v>
                </c:pt>
                <c:pt idx="380">
                  <c:v>0.24912012842105258</c:v>
                </c:pt>
                <c:pt idx="381">
                  <c:v>0.24929435380577414</c:v>
                </c:pt>
                <c:pt idx="382">
                  <c:v>0.24946766701570677</c:v>
                </c:pt>
                <c:pt idx="383">
                  <c:v>0.24964007519582232</c:v>
                </c:pt>
                <c:pt idx="384">
                  <c:v>0.24981158541666659</c:v>
                </c:pt>
                <c:pt idx="385">
                  <c:v>0.24998220467532462</c:v>
                </c:pt>
                <c:pt idx="386">
                  <c:v>0.25015193989637297</c:v>
                </c:pt>
                <c:pt idx="387">
                  <c:v>0.25032079793281647</c:v>
                </c:pt>
                <c:pt idx="388">
                  <c:v>0.25048878556701026</c:v>
                </c:pt>
                <c:pt idx="389">
                  <c:v>0.25065590951156802</c:v>
                </c:pt>
                <c:pt idx="390">
                  <c:v>0.25082217641025628</c:v>
                </c:pt>
                <c:pt idx="391">
                  <c:v>0.25098759283887462</c:v>
                </c:pt>
                <c:pt idx="392">
                  <c:v>0.25115216530612239</c:v>
                </c:pt>
                <c:pt idx="393">
                  <c:v>0.25131590025445283</c:v>
                </c:pt>
                <c:pt idx="394">
                  <c:v>0.25147880406091361</c:v>
                </c:pt>
                <c:pt idx="395">
                  <c:v>0.25164088303797461</c:v>
                </c:pt>
                <c:pt idx="396">
                  <c:v>0.25180214343434337</c:v>
                </c:pt>
                <c:pt idx="397">
                  <c:v>0.25196259143576816</c:v>
                </c:pt>
                <c:pt idx="398">
                  <c:v>0.25212223316582905</c:v>
                </c:pt>
                <c:pt idx="399">
                  <c:v>0.25228107468671668</c:v>
                </c:pt>
                <c:pt idx="400">
                  <c:v>0.25243912199999996</c:v>
                </c:pt>
                <c:pt idx="401">
                  <c:v>0.25259638104738147</c:v>
                </c:pt>
                <c:pt idx="402">
                  <c:v>0.25275285771144274</c:v>
                </c:pt>
                <c:pt idx="403">
                  <c:v>0.25290855781637711</c:v>
                </c:pt>
                <c:pt idx="404">
                  <c:v>0.25306348712871274</c:v>
                </c:pt>
                <c:pt idx="405">
                  <c:v>0.25321765135802465</c:v>
                </c:pt>
                <c:pt idx="406">
                  <c:v>0.25337105615763533</c:v>
                </c:pt>
                <c:pt idx="407">
                  <c:v>0.25352370712530703</c:v>
                </c:pt>
                <c:pt idx="408">
                  <c:v>0.25367560980392145</c:v>
                </c:pt>
                <c:pt idx="409">
                  <c:v>0.25382676968215145</c:v>
                </c:pt>
                <c:pt idx="410">
                  <c:v>0.25397719219512183</c:v>
                </c:pt>
                <c:pt idx="411">
                  <c:v>0.25412688272506079</c:v>
                </c:pt>
                <c:pt idx="412">
                  <c:v>0.25427584660194169</c:v>
                </c:pt>
                <c:pt idx="413">
                  <c:v>0.25442408910411618</c:v>
                </c:pt>
                <c:pt idx="414">
                  <c:v>0.25457161545893714</c:v>
                </c:pt>
                <c:pt idx="415">
                  <c:v>0.25471843084337342</c:v>
                </c:pt>
                <c:pt idx="416">
                  <c:v>0.25486454038461526</c:v>
                </c:pt>
                <c:pt idx="417">
                  <c:v>0.25500994916067143</c:v>
                </c:pt>
                <c:pt idx="418">
                  <c:v>0.25515466220095684</c:v>
                </c:pt>
                <c:pt idx="419">
                  <c:v>0.25529868448687343</c:v>
                </c:pt>
                <c:pt idx="420">
                  <c:v>0.25544202095238089</c:v>
                </c:pt>
                <c:pt idx="421">
                  <c:v>0.25558467648456051</c:v>
                </c:pt>
                <c:pt idx="422">
                  <c:v>0.25572665592417054</c:v>
                </c:pt>
                <c:pt idx="423">
                  <c:v>0.25586796406619372</c:v>
                </c:pt>
                <c:pt idx="424">
                  <c:v>0.25600860566037731</c:v>
                </c:pt>
                <c:pt idx="425">
                  <c:v>0.25614858541176466</c:v>
                </c:pt>
                <c:pt idx="426">
                  <c:v>0.25628790798122059</c:v>
                </c:pt>
                <c:pt idx="427">
                  <c:v>0.25642657798594837</c:v>
                </c:pt>
                <c:pt idx="428">
                  <c:v>0.25656459999999992</c:v>
                </c:pt>
                <c:pt idx="429">
                  <c:v>0.2567019785547785</c:v>
                </c:pt>
                <c:pt idx="430">
                  <c:v>0.25683871813953485</c:v>
                </c:pt>
                <c:pt idx="431">
                  <c:v>0.25697482320185605</c:v>
                </c:pt>
                <c:pt idx="432">
                  <c:v>0.25711029814814812</c:v>
                </c:pt>
                <c:pt idx="433">
                  <c:v>0.25724514734411075</c:v>
                </c:pt>
                <c:pt idx="434">
                  <c:v>0.25737937511520725</c:v>
                </c:pt>
                <c:pt idx="435">
                  <c:v>0.25751298574712633</c:v>
                </c:pt>
                <c:pt idx="436">
                  <c:v>0.25764598348623846</c:v>
                </c:pt>
                <c:pt idx="437">
                  <c:v>0.25777837254004565</c:v>
                </c:pt>
                <c:pt idx="438">
                  <c:v>0.25791015707762555</c:v>
                </c:pt>
                <c:pt idx="439">
                  <c:v>0.25804134123006828</c:v>
                </c:pt>
                <c:pt idx="440">
                  <c:v>0.25817192909090902</c:v>
                </c:pt>
                <c:pt idx="441">
                  <c:v>0.25830192471655322</c:v>
                </c:pt>
                <c:pt idx="442">
                  <c:v>0.25843133212669678</c:v>
                </c:pt>
                <c:pt idx="443">
                  <c:v>0.2585601553047403</c:v>
                </c:pt>
                <c:pt idx="444">
                  <c:v>0.25868839819819811</c:v>
                </c:pt>
                <c:pt idx="445">
                  <c:v>0.25881606471910101</c:v>
                </c:pt>
                <c:pt idx="446">
                  <c:v>0.25894315874439455</c:v>
                </c:pt>
                <c:pt idx="447">
                  <c:v>0.25906968411633102</c:v>
                </c:pt>
                <c:pt idx="448">
                  <c:v>0.25919564464285705</c:v>
                </c:pt>
                <c:pt idx="449">
                  <c:v>0.2593210440979955</c:v>
                </c:pt>
                <c:pt idx="450">
                  <c:v>0.2594458862222222</c:v>
                </c:pt>
                <c:pt idx="451">
                  <c:v>0.25957017472283805</c:v>
                </c:pt>
                <c:pt idx="452">
                  <c:v>0.25969391327433622</c:v>
                </c:pt>
                <c:pt idx="453">
                  <c:v>0.25981710551876369</c:v>
                </c:pt>
                <c:pt idx="454">
                  <c:v>0.25993975506607925</c:v>
                </c:pt>
                <c:pt idx="455">
                  <c:v>0.26006186549450538</c:v>
                </c:pt>
                <c:pt idx="456">
                  <c:v>0.26018344035087715</c:v>
                </c:pt>
                <c:pt idx="457">
                  <c:v>0.26030448315098464</c:v>
                </c:pt>
                <c:pt idx="458">
                  <c:v>0.26042499737991254</c:v>
                </c:pt>
                <c:pt idx="459">
                  <c:v>0.26054498649237468</c:v>
                </c:pt>
                <c:pt idx="460">
                  <c:v>0.26066445391304338</c:v>
                </c:pt>
                <c:pt idx="461">
                  <c:v>0.2607834030368763</c:v>
                </c:pt>
                <c:pt idx="462">
                  <c:v>0.26090183722943716</c:v>
                </c:pt>
                <c:pt idx="463">
                  <c:v>0.2610197598272137</c:v>
                </c:pt>
                <c:pt idx="464">
                  <c:v>0.26113717413793092</c:v>
                </c:pt>
                <c:pt idx="465">
                  <c:v>0.2612540834408601</c:v>
                </c:pt>
                <c:pt idx="466">
                  <c:v>0.26137049098712439</c:v>
                </c:pt>
                <c:pt idx="467">
                  <c:v>0.2614863999999999</c:v>
                </c:pt>
                <c:pt idx="468">
                  <c:v>0.26160181367521362</c:v>
                </c:pt>
                <c:pt idx="469">
                  <c:v>0.26171673518123661</c:v>
                </c:pt>
                <c:pt idx="470">
                  <c:v>0.26183116765957437</c:v>
                </c:pt>
                <c:pt idx="471">
                  <c:v>0.26194511422505296</c:v>
                </c:pt>
                <c:pt idx="472">
                  <c:v>0.26205857796610166</c:v>
                </c:pt>
                <c:pt idx="473">
                  <c:v>0.26217156194503166</c:v>
                </c:pt>
                <c:pt idx="474">
                  <c:v>0.26228406919831215</c:v>
                </c:pt>
                <c:pt idx="475">
                  <c:v>0.262396102736842</c:v>
                </c:pt>
                <c:pt idx="476">
                  <c:v>0.2625076655462184</c:v>
                </c:pt>
                <c:pt idx="477">
                  <c:v>0.26261876058700206</c:v>
                </c:pt>
                <c:pt idx="478">
                  <c:v>0.26272939079497903</c:v>
                </c:pt>
                <c:pt idx="479">
                  <c:v>0.26283955908141954</c:v>
                </c:pt>
                <c:pt idx="480">
                  <c:v>0.26294926833333321</c:v>
                </c:pt>
                <c:pt idx="481">
                  <c:v>0.26305852141372132</c:v>
                </c:pt>
                <c:pt idx="482">
                  <c:v>0.26316732116182562</c:v>
                </c:pt>
                <c:pt idx="483">
                  <c:v>0.26327567039337463</c:v>
                </c:pt>
                <c:pt idx="484">
                  <c:v>0.2633835719008264</c:v>
                </c:pt>
                <c:pt idx="485">
                  <c:v>0.26349102845360817</c:v>
                </c:pt>
                <c:pt idx="486">
                  <c:v>0.26359804279835386</c:v>
                </c:pt>
                <c:pt idx="487">
                  <c:v>0.26370461765913755</c:v>
                </c:pt>
                <c:pt idx="488">
                  <c:v>0.26381075573770485</c:v>
                </c:pt>
                <c:pt idx="489">
                  <c:v>0.26391645971370137</c:v>
                </c:pt>
                <c:pt idx="490">
                  <c:v>0.26402173224489789</c:v>
                </c:pt>
                <c:pt idx="491">
                  <c:v>0.2641265759674134</c:v>
                </c:pt>
                <c:pt idx="492">
                  <c:v>0.26423099349593493</c:v>
                </c:pt>
                <c:pt idx="493">
                  <c:v>0.26433498742393502</c:v>
                </c:pt>
                <c:pt idx="494">
                  <c:v>0.26443856032388657</c:v>
                </c:pt>
                <c:pt idx="495">
                  <c:v>0.26454171474747468</c:v>
                </c:pt>
                <c:pt idx="496">
                  <c:v>0.26464445322580643</c:v>
                </c:pt>
                <c:pt idx="497">
                  <c:v>0.26474677826961768</c:v>
                </c:pt>
                <c:pt idx="498">
                  <c:v>0.26484869236947783</c:v>
                </c:pt>
                <c:pt idx="499">
                  <c:v>0.26495019799599195</c:v>
                </c:pt>
                <c:pt idx="500">
                  <c:v>0.2650512975999999</c:v>
                </c:pt>
                <c:pt idx="501">
                  <c:v>0.26515199361277442</c:v>
                </c:pt>
                <c:pt idx="502">
                  <c:v>0.26525228844621507</c:v>
                </c:pt>
                <c:pt idx="503">
                  <c:v>0.26535218449304165</c:v>
                </c:pt>
                <c:pt idx="504">
                  <c:v>0.26545168412698406</c:v>
                </c:pt>
                <c:pt idx="505">
                  <c:v>0.26555078970297019</c:v>
                </c:pt>
                <c:pt idx="506">
                  <c:v>0.26564950355731221</c:v>
                </c:pt>
                <c:pt idx="507">
                  <c:v>0.26574782800788943</c:v>
                </c:pt>
                <c:pt idx="508">
                  <c:v>0.26584576535433069</c:v>
                </c:pt>
                <c:pt idx="509">
                  <c:v>0.26594331787819248</c:v>
                </c:pt>
                <c:pt idx="510">
                  <c:v>0.26604048784313716</c:v>
                </c:pt>
                <c:pt idx="511">
                  <c:v>0.26613727749510752</c:v>
                </c:pt>
                <c:pt idx="512">
                  <c:v>0.26623368906249989</c:v>
                </c:pt>
                <c:pt idx="513">
                  <c:v>0.26632972475633521</c:v>
                </c:pt>
                <c:pt idx="514">
                  <c:v>0.26642538677042793</c:v>
                </c:pt>
                <c:pt idx="515">
                  <c:v>0.26652067728155338</c:v>
                </c:pt>
                <c:pt idx="516">
                  <c:v>0.26661559844961236</c:v>
                </c:pt>
                <c:pt idx="517">
                  <c:v>0.26671015241779494</c:v>
                </c:pt>
              </c:numCache>
            </c:numRef>
          </c:val>
          <c:smooth val="0"/>
        </c:ser>
        <c:ser>
          <c:idx val="2"/>
          <c:order val="2"/>
          <c:tx>
            <c:v>job income 65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Blad1!$A$3:$A$520</c:f>
              <c:numCache>
                <c:formatCode>0</c:formatCode>
                <c:ptCount val="5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  <c:pt idx="244">
                  <c:v>244000</c:v>
                </c:pt>
                <c:pt idx="245">
                  <c:v>245000</c:v>
                </c:pt>
                <c:pt idx="246">
                  <c:v>246000</c:v>
                </c:pt>
                <c:pt idx="247">
                  <c:v>247000</c:v>
                </c:pt>
                <c:pt idx="248">
                  <c:v>248000</c:v>
                </c:pt>
                <c:pt idx="249">
                  <c:v>249000</c:v>
                </c:pt>
                <c:pt idx="250">
                  <c:v>250000</c:v>
                </c:pt>
                <c:pt idx="251">
                  <c:v>251000</c:v>
                </c:pt>
                <c:pt idx="252">
                  <c:v>252000</c:v>
                </c:pt>
                <c:pt idx="253">
                  <c:v>253000</c:v>
                </c:pt>
                <c:pt idx="254">
                  <c:v>254000</c:v>
                </c:pt>
                <c:pt idx="255">
                  <c:v>255000</c:v>
                </c:pt>
                <c:pt idx="256">
                  <c:v>256000</c:v>
                </c:pt>
                <c:pt idx="257">
                  <c:v>257000</c:v>
                </c:pt>
                <c:pt idx="258">
                  <c:v>258000</c:v>
                </c:pt>
                <c:pt idx="259">
                  <c:v>259000</c:v>
                </c:pt>
                <c:pt idx="260">
                  <c:v>260000</c:v>
                </c:pt>
                <c:pt idx="261">
                  <c:v>261000</c:v>
                </c:pt>
                <c:pt idx="262">
                  <c:v>262000</c:v>
                </c:pt>
                <c:pt idx="263">
                  <c:v>263000</c:v>
                </c:pt>
                <c:pt idx="264">
                  <c:v>264000</c:v>
                </c:pt>
                <c:pt idx="265">
                  <c:v>265000</c:v>
                </c:pt>
                <c:pt idx="266">
                  <c:v>266000</c:v>
                </c:pt>
                <c:pt idx="267">
                  <c:v>267000</c:v>
                </c:pt>
                <c:pt idx="268">
                  <c:v>268000</c:v>
                </c:pt>
                <c:pt idx="269">
                  <c:v>269000</c:v>
                </c:pt>
                <c:pt idx="270">
                  <c:v>270000</c:v>
                </c:pt>
                <c:pt idx="271">
                  <c:v>271000</c:v>
                </c:pt>
                <c:pt idx="272">
                  <c:v>272000</c:v>
                </c:pt>
                <c:pt idx="273">
                  <c:v>273000</c:v>
                </c:pt>
                <c:pt idx="274">
                  <c:v>274000</c:v>
                </c:pt>
                <c:pt idx="275">
                  <c:v>275000</c:v>
                </c:pt>
                <c:pt idx="276">
                  <c:v>276000</c:v>
                </c:pt>
                <c:pt idx="277">
                  <c:v>277000</c:v>
                </c:pt>
                <c:pt idx="278">
                  <c:v>278000</c:v>
                </c:pt>
                <c:pt idx="279">
                  <c:v>279000</c:v>
                </c:pt>
                <c:pt idx="280">
                  <c:v>280000</c:v>
                </c:pt>
                <c:pt idx="281">
                  <c:v>281000</c:v>
                </c:pt>
                <c:pt idx="282">
                  <c:v>282000</c:v>
                </c:pt>
                <c:pt idx="283">
                  <c:v>283000</c:v>
                </c:pt>
                <c:pt idx="284">
                  <c:v>284000</c:v>
                </c:pt>
                <c:pt idx="285">
                  <c:v>285000</c:v>
                </c:pt>
                <c:pt idx="286">
                  <c:v>286000</c:v>
                </c:pt>
                <c:pt idx="287">
                  <c:v>287000</c:v>
                </c:pt>
                <c:pt idx="288">
                  <c:v>288000</c:v>
                </c:pt>
                <c:pt idx="289">
                  <c:v>289000</c:v>
                </c:pt>
                <c:pt idx="290">
                  <c:v>290000</c:v>
                </c:pt>
                <c:pt idx="291">
                  <c:v>291000</c:v>
                </c:pt>
                <c:pt idx="292">
                  <c:v>292000</c:v>
                </c:pt>
                <c:pt idx="293">
                  <c:v>293000</c:v>
                </c:pt>
                <c:pt idx="294">
                  <c:v>294000</c:v>
                </c:pt>
                <c:pt idx="295">
                  <c:v>295000</c:v>
                </c:pt>
                <c:pt idx="296">
                  <c:v>296000</c:v>
                </c:pt>
                <c:pt idx="297">
                  <c:v>297000</c:v>
                </c:pt>
                <c:pt idx="298">
                  <c:v>298000</c:v>
                </c:pt>
                <c:pt idx="299">
                  <c:v>299000</c:v>
                </c:pt>
                <c:pt idx="300">
                  <c:v>300000</c:v>
                </c:pt>
                <c:pt idx="301">
                  <c:v>301000</c:v>
                </c:pt>
                <c:pt idx="302">
                  <c:v>302000</c:v>
                </c:pt>
                <c:pt idx="303">
                  <c:v>303000</c:v>
                </c:pt>
                <c:pt idx="304">
                  <c:v>304000</c:v>
                </c:pt>
                <c:pt idx="305">
                  <c:v>305000</c:v>
                </c:pt>
                <c:pt idx="306">
                  <c:v>306000</c:v>
                </c:pt>
                <c:pt idx="307">
                  <c:v>307000</c:v>
                </c:pt>
                <c:pt idx="308">
                  <c:v>308000</c:v>
                </c:pt>
                <c:pt idx="309">
                  <c:v>309000</c:v>
                </c:pt>
                <c:pt idx="310">
                  <c:v>310000</c:v>
                </c:pt>
                <c:pt idx="311">
                  <c:v>311000</c:v>
                </c:pt>
                <c:pt idx="312">
                  <c:v>312000</c:v>
                </c:pt>
                <c:pt idx="313">
                  <c:v>313000</c:v>
                </c:pt>
                <c:pt idx="314">
                  <c:v>314000</c:v>
                </c:pt>
                <c:pt idx="315">
                  <c:v>315000</c:v>
                </c:pt>
                <c:pt idx="316">
                  <c:v>316000</c:v>
                </c:pt>
                <c:pt idx="317">
                  <c:v>317000</c:v>
                </c:pt>
                <c:pt idx="318">
                  <c:v>318000</c:v>
                </c:pt>
                <c:pt idx="319">
                  <c:v>319000</c:v>
                </c:pt>
                <c:pt idx="320">
                  <c:v>320000</c:v>
                </c:pt>
                <c:pt idx="321">
                  <c:v>321000</c:v>
                </c:pt>
                <c:pt idx="322">
                  <c:v>322000</c:v>
                </c:pt>
                <c:pt idx="323">
                  <c:v>323000</c:v>
                </c:pt>
                <c:pt idx="324">
                  <c:v>324000</c:v>
                </c:pt>
                <c:pt idx="325">
                  <c:v>325000</c:v>
                </c:pt>
                <c:pt idx="326">
                  <c:v>326000</c:v>
                </c:pt>
                <c:pt idx="327">
                  <c:v>327000</c:v>
                </c:pt>
                <c:pt idx="328">
                  <c:v>328000</c:v>
                </c:pt>
                <c:pt idx="329">
                  <c:v>329000</c:v>
                </c:pt>
                <c:pt idx="330">
                  <c:v>330000</c:v>
                </c:pt>
                <c:pt idx="331">
                  <c:v>331000</c:v>
                </c:pt>
                <c:pt idx="332">
                  <c:v>332000</c:v>
                </c:pt>
                <c:pt idx="333">
                  <c:v>333000</c:v>
                </c:pt>
                <c:pt idx="334">
                  <c:v>334000</c:v>
                </c:pt>
                <c:pt idx="335">
                  <c:v>335000</c:v>
                </c:pt>
                <c:pt idx="336">
                  <c:v>336000</c:v>
                </c:pt>
                <c:pt idx="337">
                  <c:v>337000</c:v>
                </c:pt>
                <c:pt idx="338">
                  <c:v>338000</c:v>
                </c:pt>
                <c:pt idx="339">
                  <c:v>339000</c:v>
                </c:pt>
                <c:pt idx="340">
                  <c:v>340000</c:v>
                </c:pt>
                <c:pt idx="341">
                  <c:v>341000</c:v>
                </c:pt>
                <c:pt idx="342">
                  <c:v>342000</c:v>
                </c:pt>
                <c:pt idx="343">
                  <c:v>343000</c:v>
                </c:pt>
                <c:pt idx="344">
                  <c:v>344000</c:v>
                </c:pt>
                <c:pt idx="345">
                  <c:v>345000</c:v>
                </c:pt>
                <c:pt idx="346">
                  <c:v>346000</c:v>
                </c:pt>
                <c:pt idx="347">
                  <c:v>347000</c:v>
                </c:pt>
                <c:pt idx="348">
                  <c:v>348000</c:v>
                </c:pt>
                <c:pt idx="349">
                  <c:v>349000</c:v>
                </c:pt>
                <c:pt idx="350">
                  <c:v>350000</c:v>
                </c:pt>
                <c:pt idx="351">
                  <c:v>351000</c:v>
                </c:pt>
                <c:pt idx="352">
                  <c:v>352000</c:v>
                </c:pt>
                <c:pt idx="353">
                  <c:v>353000</c:v>
                </c:pt>
                <c:pt idx="354">
                  <c:v>354000</c:v>
                </c:pt>
                <c:pt idx="355">
                  <c:v>355000</c:v>
                </c:pt>
                <c:pt idx="356">
                  <c:v>356000</c:v>
                </c:pt>
                <c:pt idx="357">
                  <c:v>357000</c:v>
                </c:pt>
                <c:pt idx="358">
                  <c:v>358000</c:v>
                </c:pt>
                <c:pt idx="359">
                  <c:v>359000</c:v>
                </c:pt>
                <c:pt idx="360">
                  <c:v>360000</c:v>
                </c:pt>
                <c:pt idx="361">
                  <c:v>361000</c:v>
                </c:pt>
                <c:pt idx="362">
                  <c:v>362000</c:v>
                </c:pt>
                <c:pt idx="363">
                  <c:v>363000</c:v>
                </c:pt>
                <c:pt idx="364">
                  <c:v>364000</c:v>
                </c:pt>
                <c:pt idx="365">
                  <c:v>365000</c:v>
                </c:pt>
                <c:pt idx="366">
                  <c:v>366000</c:v>
                </c:pt>
                <c:pt idx="367">
                  <c:v>367000</c:v>
                </c:pt>
                <c:pt idx="368">
                  <c:v>368000</c:v>
                </c:pt>
                <c:pt idx="369">
                  <c:v>369000</c:v>
                </c:pt>
                <c:pt idx="370">
                  <c:v>370000</c:v>
                </c:pt>
                <c:pt idx="371">
                  <c:v>371000</c:v>
                </c:pt>
                <c:pt idx="372">
                  <c:v>372000</c:v>
                </c:pt>
                <c:pt idx="373">
                  <c:v>373000</c:v>
                </c:pt>
                <c:pt idx="374">
                  <c:v>374000</c:v>
                </c:pt>
                <c:pt idx="375">
                  <c:v>375000</c:v>
                </c:pt>
                <c:pt idx="376">
                  <c:v>376000</c:v>
                </c:pt>
                <c:pt idx="377">
                  <c:v>377000</c:v>
                </c:pt>
                <c:pt idx="378">
                  <c:v>378000</c:v>
                </c:pt>
                <c:pt idx="379">
                  <c:v>379000</c:v>
                </c:pt>
                <c:pt idx="380">
                  <c:v>380000</c:v>
                </c:pt>
                <c:pt idx="381">
                  <c:v>381000</c:v>
                </c:pt>
                <c:pt idx="382">
                  <c:v>382000</c:v>
                </c:pt>
                <c:pt idx="383">
                  <c:v>383000</c:v>
                </c:pt>
                <c:pt idx="384">
                  <c:v>384000</c:v>
                </c:pt>
                <c:pt idx="385">
                  <c:v>385000</c:v>
                </c:pt>
                <c:pt idx="386">
                  <c:v>386000</c:v>
                </c:pt>
                <c:pt idx="387">
                  <c:v>387000</c:v>
                </c:pt>
                <c:pt idx="388">
                  <c:v>388000</c:v>
                </c:pt>
                <c:pt idx="389">
                  <c:v>389000</c:v>
                </c:pt>
                <c:pt idx="390">
                  <c:v>390000</c:v>
                </c:pt>
                <c:pt idx="391">
                  <c:v>391000</c:v>
                </c:pt>
                <c:pt idx="392">
                  <c:v>392000</c:v>
                </c:pt>
                <c:pt idx="393">
                  <c:v>393000</c:v>
                </c:pt>
                <c:pt idx="394">
                  <c:v>394000</c:v>
                </c:pt>
                <c:pt idx="395">
                  <c:v>395000</c:v>
                </c:pt>
                <c:pt idx="396">
                  <c:v>396000</c:v>
                </c:pt>
                <c:pt idx="397">
                  <c:v>397000</c:v>
                </c:pt>
                <c:pt idx="398">
                  <c:v>398000</c:v>
                </c:pt>
                <c:pt idx="399">
                  <c:v>399000</c:v>
                </c:pt>
                <c:pt idx="400">
                  <c:v>400000</c:v>
                </c:pt>
                <c:pt idx="401">
                  <c:v>401000</c:v>
                </c:pt>
                <c:pt idx="402">
                  <c:v>402000</c:v>
                </c:pt>
                <c:pt idx="403">
                  <c:v>403000</c:v>
                </c:pt>
                <c:pt idx="404">
                  <c:v>404000</c:v>
                </c:pt>
                <c:pt idx="405">
                  <c:v>405000</c:v>
                </c:pt>
                <c:pt idx="406">
                  <c:v>406000</c:v>
                </c:pt>
                <c:pt idx="407">
                  <c:v>407000</c:v>
                </c:pt>
                <c:pt idx="408">
                  <c:v>408000</c:v>
                </c:pt>
                <c:pt idx="409">
                  <c:v>409000</c:v>
                </c:pt>
                <c:pt idx="410">
                  <c:v>410000</c:v>
                </c:pt>
                <c:pt idx="411">
                  <c:v>411000</c:v>
                </c:pt>
                <c:pt idx="412">
                  <c:v>412000</c:v>
                </c:pt>
                <c:pt idx="413">
                  <c:v>413000</c:v>
                </c:pt>
                <c:pt idx="414">
                  <c:v>414000</c:v>
                </c:pt>
                <c:pt idx="415">
                  <c:v>415000</c:v>
                </c:pt>
                <c:pt idx="416">
                  <c:v>416000</c:v>
                </c:pt>
                <c:pt idx="417">
                  <c:v>417000</c:v>
                </c:pt>
                <c:pt idx="418">
                  <c:v>418000</c:v>
                </c:pt>
                <c:pt idx="419">
                  <c:v>419000</c:v>
                </c:pt>
                <c:pt idx="420">
                  <c:v>420000</c:v>
                </c:pt>
                <c:pt idx="421">
                  <c:v>421000</c:v>
                </c:pt>
                <c:pt idx="422">
                  <c:v>422000</c:v>
                </c:pt>
                <c:pt idx="423">
                  <c:v>423000</c:v>
                </c:pt>
                <c:pt idx="424">
                  <c:v>424000</c:v>
                </c:pt>
                <c:pt idx="425">
                  <c:v>425000</c:v>
                </c:pt>
                <c:pt idx="426">
                  <c:v>426000</c:v>
                </c:pt>
                <c:pt idx="427">
                  <c:v>427000</c:v>
                </c:pt>
                <c:pt idx="428">
                  <c:v>428000</c:v>
                </c:pt>
                <c:pt idx="429">
                  <c:v>429000</c:v>
                </c:pt>
                <c:pt idx="430">
                  <c:v>430000</c:v>
                </c:pt>
                <c:pt idx="431">
                  <c:v>431000</c:v>
                </c:pt>
                <c:pt idx="432">
                  <c:v>432000</c:v>
                </c:pt>
                <c:pt idx="433">
                  <c:v>433000</c:v>
                </c:pt>
                <c:pt idx="434">
                  <c:v>434000</c:v>
                </c:pt>
                <c:pt idx="435">
                  <c:v>435000</c:v>
                </c:pt>
                <c:pt idx="436">
                  <c:v>436000</c:v>
                </c:pt>
                <c:pt idx="437">
                  <c:v>437000</c:v>
                </c:pt>
                <c:pt idx="438">
                  <c:v>438000</c:v>
                </c:pt>
                <c:pt idx="439">
                  <c:v>439000</c:v>
                </c:pt>
                <c:pt idx="440">
                  <c:v>440000</c:v>
                </c:pt>
                <c:pt idx="441">
                  <c:v>441000</c:v>
                </c:pt>
                <c:pt idx="442">
                  <c:v>442000</c:v>
                </c:pt>
                <c:pt idx="443">
                  <c:v>443000</c:v>
                </c:pt>
                <c:pt idx="444">
                  <c:v>444000</c:v>
                </c:pt>
                <c:pt idx="445">
                  <c:v>445000</c:v>
                </c:pt>
                <c:pt idx="446">
                  <c:v>446000</c:v>
                </c:pt>
                <c:pt idx="447">
                  <c:v>447000</c:v>
                </c:pt>
                <c:pt idx="448">
                  <c:v>448000</c:v>
                </c:pt>
                <c:pt idx="449">
                  <c:v>449000</c:v>
                </c:pt>
                <c:pt idx="450">
                  <c:v>450000</c:v>
                </c:pt>
                <c:pt idx="451">
                  <c:v>451000</c:v>
                </c:pt>
                <c:pt idx="452">
                  <c:v>452000</c:v>
                </c:pt>
                <c:pt idx="453">
                  <c:v>453000</c:v>
                </c:pt>
                <c:pt idx="454">
                  <c:v>454000</c:v>
                </c:pt>
                <c:pt idx="455">
                  <c:v>455000</c:v>
                </c:pt>
                <c:pt idx="456">
                  <c:v>456000</c:v>
                </c:pt>
                <c:pt idx="457">
                  <c:v>457000</c:v>
                </c:pt>
                <c:pt idx="458">
                  <c:v>458000</c:v>
                </c:pt>
                <c:pt idx="459">
                  <c:v>459000</c:v>
                </c:pt>
                <c:pt idx="460">
                  <c:v>460000</c:v>
                </c:pt>
                <c:pt idx="461">
                  <c:v>461000</c:v>
                </c:pt>
                <c:pt idx="462">
                  <c:v>462000</c:v>
                </c:pt>
                <c:pt idx="463">
                  <c:v>463000</c:v>
                </c:pt>
                <c:pt idx="464">
                  <c:v>464000</c:v>
                </c:pt>
                <c:pt idx="465">
                  <c:v>465000</c:v>
                </c:pt>
                <c:pt idx="466">
                  <c:v>466000</c:v>
                </c:pt>
                <c:pt idx="467">
                  <c:v>467000</c:v>
                </c:pt>
                <c:pt idx="468">
                  <c:v>468000</c:v>
                </c:pt>
                <c:pt idx="469">
                  <c:v>469000</c:v>
                </c:pt>
                <c:pt idx="470">
                  <c:v>470000</c:v>
                </c:pt>
                <c:pt idx="471">
                  <c:v>471000</c:v>
                </c:pt>
                <c:pt idx="472">
                  <c:v>472000</c:v>
                </c:pt>
                <c:pt idx="473">
                  <c:v>473000</c:v>
                </c:pt>
                <c:pt idx="474">
                  <c:v>474000</c:v>
                </c:pt>
                <c:pt idx="475">
                  <c:v>475000</c:v>
                </c:pt>
                <c:pt idx="476">
                  <c:v>476000</c:v>
                </c:pt>
                <c:pt idx="477">
                  <c:v>477000</c:v>
                </c:pt>
                <c:pt idx="478">
                  <c:v>478000</c:v>
                </c:pt>
                <c:pt idx="479">
                  <c:v>479000</c:v>
                </c:pt>
                <c:pt idx="480">
                  <c:v>480000</c:v>
                </c:pt>
                <c:pt idx="481">
                  <c:v>481000</c:v>
                </c:pt>
                <c:pt idx="482">
                  <c:v>482000</c:v>
                </c:pt>
                <c:pt idx="483">
                  <c:v>483000</c:v>
                </c:pt>
                <c:pt idx="484">
                  <c:v>484000</c:v>
                </c:pt>
                <c:pt idx="485">
                  <c:v>485000</c:v>
                </c:pt>
                <c:pt idx="486">
                  <c:v>486000</c:v>
                </c:pt>
                <c:pt idx="487">
                  <c:v>487000</c:v>
                </c:pt>
                <c:pt idx="488">
                  <c:v>488000</c:v>
                </c:pt>
                <c:pt idx="489">
                  <c:v>489000</c:v>
                </c:pt>
                <c:pt idx="490">
                  <c:v>490000</c:v>
                </c:pt>
                <c:pt idx="491">
                  <c:v>491000</c:v>
                </c:pt>
                <c:pt idx="492">
                  <c:v>492000</c:v>
                </c:pt>
                <c:pt idx="493">
                  <c:v>493000</c:v>
                </c:pt>
                <c:pt idx="494">
                  <c:v>494000</c:v>
                </c:pt>
                <c:pt idx="495">
                  <c:v>495000</c:v>
                </c:pt>
                <c:pt idx="496">
                  <c:v>496000</c:v>
                </c:pt>
                <c:pt idx="497">
                  <c:v>497000</c:v>
                </c:pt>
                <c:pt idx="498">
                  <c:v>498000</c:v>
                </c:pt>
                <c:pt idx="499">
                  <c:v>499000</c:v>
                </c:pt>
                <c:pt idx="500">
                  <c:v>500000</c:v>
                </c:pt>
                <c:pt idx="501">
                  <c:v>501000</c:v>
                </c:pt>
                <c:pt idx="502">
                  <c:v>502000</c:v>
                </c:pt>
                <c:pt idx="503">
                  <c:v>503000</c:v>
                </c:pt>
                <c:pt idx="504">
                  <c:v>504000</c:v>
                </c:pt>
                <c:pt idx="505">
                  <c:v>505000</c:v>
                </c:pt>
                <c:pt idx="506">
                  <c:v>506000</c:v>
                </c:pt>
                <c:pt idx="507">
                  <c:v>507000</c:v>
                </c:pt>
                <c:pt idx="508">
                  <c:v>508000</c:v>
                </c:pt>
                <c:pt idx="509">
                  <c:v>509000</c:v>
                </c:pt>
                <c:pt idx="510">
                  <c:v>510000</c:v>
                </c:pt>
                <c:pt idx="511">
                  <c:v>511000</c:v>
                </c:pt>
                <c:pt idx="512">
                  <c:v>512000</c:v>
                </c:pt>
                <c:pt idx="513">
                  <c:v>513000</c:v>
                </c:pt>
                <c:pt idx="514">
                  <c:v>514000</c:v>
                </c:pt>
                <c:pt idx="515">
                  <c:v>515000</c:v>
                </c:pt>
                <c:pt idx="516">
                  <c:v>516000</c:v>
                </c:pt>
                <c:pt idx="517">
                  <c:v>517000</c:v>
                </c:pt>
              </c:numCache>
            </c:numRef>
          </c:cat>
          <c:val>
            <c:numRef>
              <c:f>Blad1!$L$4:$L$520</c:f>
              <c:numCache>
                <c:formatCode>0%</c:formatCode>
                <c:ptCount val="5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1.6120689655174658E-5</c:v>
                </c:pt>
                <c:pt idx="58">
                  <c:v>9.0398305084748998E-4</c:v>
                </c:pt>
                <c:pt idx="59">
                  <c:v>1.7622499999999652E-3</c:v>
                </c:pt>
                <c:pt idx="60">
                  <c:v>2.592377049180361E-3</c:v>
                </c:pt>
                <c:pt idx="61">
                  <c:v>3.3957258064516438E-3</c:v>
                </c:pt>
                <c:pt idx="62">
                  <c:v>4.1735714285714431E-3</c:v>
                </c:pt>
                <c:pt idx="63">
                  <c:v>4.9271093749999606E-3</c:v>
                </c:pt>
                <c:pt idx="64">
                  <c:v>5.6574615384615834E-3</c:v>
                </c:pt>
                <c:pt idx="65">
                  <c:v>6.3656818181817565E-3</c:v>
                </c:pt>
                <c:pt idx="66">
                  <c:v>7.0527611940298662E-3</c:v>
                </c:pt>
                <c:pt idx="67">
                  <c:v>7.7196323529411526E-3</c:v>
                </c:pt>
                <c:pt idx="68">
                  <c:v>8.3671739130435352E-3</c:v>
                </c:pt>
                <c:pt idx="69">
                  <c:v>8.9962142857142879E-3</c:v>
                </c:pt>
                <c:pt idx="70">
                  <c:v>9.6075352112675594E-3</c:v>
                </c:pt>
                <c:pt idx="71">
                  <c:v>1.0201875000000027E-2</c:v>
                </c:pt>
                <c:pt idx="72">
                  <c:v>1.0779931506849305E-2</c:v>
                </c:pt>
                <c:pt idx="73">
                  <c:v>1.1342364864864951E-2</c:v>
                </c:pt>
                <c:pt idx="74">
                  <c:v>1.1889800000000061E-2</c:v>
                </c:pt>
                <c:pt idx="75">
                  <c:v>1.2422828947368347E-2</c:v>
                </c:pt>
                <c:pt idx="76">
                  <c:v>1.294201298701303E-2</c:v>
                </c:pt>
                <c:pt idx="77">
                  <c:v>1.3447884615384598E-2</c:v>
                </c:pt>
                <c:pt idx="78">
                  <c:v>1.3940949367088451E-2</c:v>
                </c:pt>
                <c:pt idx="79">
                  <c:v>1.4421687500000058E-2</c:v>
                </c:pt>
                <c:pt idx="80">
                  <c:v>1.4890555555555518E-2</c:v>
                </c:pt>
                <c:pt idx="81">
                  <c:v>1.5347987804878116E-2</c:v>
                </c:pt>
                <c:pt idx="82">
                  <c:v>1.5794397590361386E-2</c:v>
                </c:pt>
                <c:pt idx="83">
                  <c:v>1.62301785714285E-2</c:v>
                </c:pt>
                <c:pt idx="84">
                  <c:v>1.6655705882352989E-2</c:v>
                </c:pt>
                <c:pt idx="85">
                  <c:v>1.7071337209302317E-2</c:v>
                </c:pt>
                <c:pt idx="86">
                  <c:v>1.7477413793103524E-2</c:v>
                </c:pt>
                <c:pt idx="87">
                  <c:v>1.7874261363636346E-2</c:v>
                </c:pt>
                <c:pt idx="88">
                  <c:v>1.8262191011235829E-2</c:v>
                </c:pt>
                <c:pt idx="89">
                  <c:v>1.8641499999999978E-2</c:v>
                </c:pt>
                <c:pt idx="90">
                  <c:v>1.9012472527472513E-2</c:v>
                </c:pt>
                <c:pt idx="91">
                  <c:v>1.9375380434782596E-2</c:v>
                </c:pt>
                <c:pt idx="92">
                  <c:v>1.9730483870967763E-2</c:v>
                </c:pt>
                <c:pt idx="93">
                  <c:v>2.0078031914893546E-2</c:v>
                </c:pt>
                <c:pt idx="94">
                  <c:v>2.0418263157894745E-2</c:v>
                </c:pt>
                <c:pt idx="95">
                  <c:v>2.0751406249999937E-2</c:v>
                </c:pt>
                <c:pt idx="96">
                  <c:v>2.1077680412371125E-2</c:v>
                </c:pt>
                <c:pt idx="97">
                  <c:v>2.1397295918367365E-2</c:v>
                </c:pt>
                <c:pt idx="98">
                  <c:v>2.1710454545454505E-2</c:v>
                </c:pt>
                <c:pt idx="99">
                  <c:v>2.2017350000000047E-2</c:v>
                </c:pt>
                <c:pt idx="100">
                  <c:v>2.380331683168313E-2</c:v>
                </c:pt>
                <c:pt idx="101">
                  <c:v>2.5554264705882401E-2</c:v>
                </c:pt>
                <c:pt idx="102">
                  <c:v>2.7271213592232946E-2</c:v>
                </c:pt>
                <c:pt idx="103">
                  <c:v>2.895514423076917E-2</c:v>
                </c:pt>
                <c:pt idx="104">
                  <c:v>3.0607000000000051E-2</c:v>
                </c:pt>
                <c:pt idx="105">
                  <c:v>3.2227688679245192E-2</c:v>
                </c:pt>
                <c:pt idx="106">
                  <c:v>3.3818084112149593E-2</c:v>
                </c:pt>
                <c:pt idx="107">
                  <c:v>3.5379027777777794E-2</c:v>
                </c:pt>
                <c:pt idx="108">
                  <c:v>3.6911330275229304E-2</c:v>
                </c:pt>
                <c:pt idx="109">
                  <c:v>3.8415772727272701E-2</c:v>
                </c:pt>
                <c:pt idx="110">
                  <c:v>3.9893108108108088E-2</c:v>
                </c:pt>
                <c:pt idx="111">
                  <c:v>4.1344062500000001E-2</c:v>
                </c:pt>
                <c:pt idx="112">
                  <c:v>4.2769336283185799E-2</c:v>
                </c:pt>
                <c:pt idx="113">
                  <c:v>4.416960526315783E-2</c:v>
                </c:pt>
                <c:pt idx="114">
                  <c:v>4.5545521739130401E-2</c:v>
                </c:pt>
                <c:pt idx="115">
                  <c:v>4.6897715517241423E-2</c:v>
                </c:pt>
                <c:pt idx="116">
                  <c:v>4.8426341880341894E-2</c:v>
                </c:pt>
                <c:pt idx="117">
                  <c:v>5.0265949152542344E-2</c:v>
                </c:pt>
                <c:pt idx="118">
                  <c:v>5.2074638655462135E-2</c:v>
                </c:pt>
                <c:pt idx="119">
                  <c:v>5.3853183333333332E-2</c:v>
                </c:pt>
                <c:pt idx="120">
                  <c:v>5.5602330578512382E-2</c:v>
                </c:pt>
                <c:pt idx="121">
                  <c:v>5.732280327868855E-2</c:v>
                </c:pt>
                <c:pt idx="122">
                  <c:v>5.9015300813008098E-2</c:v>
                </c:pt>
                <c:pt idx="123">
                  <c:v>6.0680500000000026E-2</c:v>
                </c:pt>
                <c:pt idx="124">
                  <c:v>6.2319055999999984E-2</c:v>
                </c:pt>
                <c:pt idx="125">
                  <c:v>6.3931603174603113E-2</c:v>
                </c:pt>
                <c:pt idx="126">
                  <c:v>6.5518755905511816E-2</c:v>
                </c:pt>
                <c:pt idx="127">
                  <c:v>6.7081109375000003E-2</c:v>
                </c:pt>
                <c:pt idx="128">
                  <c:v>6.8619240310077489E-2</c:v>
                </c:pt>
                <c:pt idx="129">
                  <c:v>7.0133707692307645E-2</c:v>
                </c:pt>
                <c:pt idx="130">
                  <c:v>7.1625053435114494E-2</c:v>
                </c:pt>
                <c:pt idx="131">
                  <c:v>7.3093803030302995E-2</c:v>
                </c:pt>
                <c:pt idx="132">
                  <c:v>7.4540466165413544E-2</c:v>
                </c:pt>
                <c:pt idx="133">
                  <c:v>7.6175556716417958E-2</c:v>
                </c:pt>
                <c:pt idx="134">
                  <c:v>7.7811663703703737E-2</c:v>
                </c:pt>
                <c:pt idx="135">
                  <c:v>7.9423710294117766E-2</c:v>
                </c:pt>
                <c:pt idx="136">
                  <c:v>8.1012223357664226E-2</c:v>
                </c:pt>
                <c:pt idx="137">
                  <c:v>8.257771449275364E-2</c:v>
                </c:pt>
                <c:pt idx="138">
                  <c:v>8.4120680575539564E-2</c:v>
                </c:pt>
                <c:pt idx="139">
                  <c:v>8.5641604285714323E-2</c:v>
                </c:pt>
                <c:pt idx="140">
                  <c:v>8.71409546099291E-2</c:v>
                </c:pt>
                <c:pt idx="141">
                  <c:v>8.8619187323943693E-2</c:v>
                </c:pt>
                <c:pt idx="142">
                  <c:v>9.007674545454547E-2</c:v>
                </c:pt>
                <c:pt idx="143">
                  <c:v>9.1514059722222263E-2</c:v>
                </c:pt>
                <c:pt idx="144">
                  <c:v>9.2931548965517141E-2</c:v>
                </c:pt>
                <c:pt idx="145">
                  <c:v>9.4329620547945248E-2</c:v>
                </c:pt>
                <c:pt idx="146">
                  <c:v>9.5708670748299363E-2</c:v>
                </c:pt>
                <c:pt idx="147">
                  <c:v>9.7069085135135236E-2</c:v>
                </c:pt>
                <c:pt idx="148">
                  <c:v>9.8411238926174538E-2</c:v>
                </c:pt>
                <c:pt idx="149">
                  <c:v>9.9735497333333312E-2</c:v>
                </c:pt>
                <c:pt idx="150">
                  <c:v>0.10104221589403983</c:v>
                </c:pt>
                <c:pt idx="151">
                  <c:v>0.10233174078947371</c:v>
                </c:pt>
                <c:pt idx="152">
                  <c:v>0.10360440915032687</c:v>
                </c:pt>
                <c:pt idx="153">
                  <c:v>0.10486054935064937</c:v>
                </c:pt>
                <c:pt idx="154">
                  <c:v>0.10610048129032257</c:v>
                </c:pt>
                <c:pt idx="155">
                  <c:v>0.10732451666666676</c:v>
                </c:pt>
                <c:pt idx="156">
                  <c:v>0.10853295923566875</c:v>
                </c:pt>
                <c:pt idx="157">
                  <c:v>0.10972610506329128</c:v>
                </c:pt>
                <c:pt idx="158">
                  <c:v>0.1109042427672956</c:v>
                </c:pt>
                <c:pt idx="159">
                  <c:v>0.11206765374999994</c:v>
                </c:pt>
                <c:pt idx="160">
                  <c:v>0.11321661242236036</c:v>
                </c:pt>
                <c:pt idx="161">
                  <c:v>0.11435138641975306</c:v>
                </c:pt>
                <c:pt idx="162">
                  <c:v>0.115472236809816</c:v>
                </c:pt>
                <c:pt idx="163">
                  <c:v>0.11657941829268292</c:v>
                </c:pt>
                <c:pt idx="164">
                  <c:v>0.1176731793939394</c:v>
                </c:pt>
                <c:pt idx="165">
                  <c:v>0.11875376265060245</c:v>
                </c:pt>
                <c:pt idx="166">
                  <c:v>0.11982140479041914</c:v>
                </c:pt>
                <c:pt idx="167">
                  <c:v>0.12087633690476196</c:v>
                </c:pt>
                <c:pt idx="168">
                  <c:v>0.12191878461538463</c:v>
                </c:pt>
                <c:pt idx="169">
                  <c:v>0.12294896823529411</c:v>
                </c:pt>
                <c:pt idx="170">
                  <c:v>0.12396710292397661</c:v>
                </c:pt>
                <c:pt idx="171">
                  <c:v>0.12497339883720926</c:v>
                </c:pt>
                <c:pt idx="172">
                  <c:v>0.12596806127167637</c:v>
                </c:pt>
                <c:pt idx="173">
                  <c:v>0.12695129080459777</c:v>
                </c:pt>
                <c:pt idx="174">
                  <c:v>0.1279232834285714</c:v>
                </c:pt>
                <c:pt idx="175">
                  <c:v>0.1288842306818182</c:v>
                </c:pt>
                <c:pt idx="176">
                  <c:v>0.12983431977401128</c:v>
                </c:pt>
                <c:pt idx="177">
                  <c:v>0.13077373370786527</c:v>
                </c:pt>
                <c:pt idx="178">
                  <c:v>0.13170265139664805</c:v>
                </c:pt>
                <c:pt idx="179">
                  <c:v>0.13262124777777773</c:v>
                </c:pt>
                <c:pt idx="180">
                  <c:v>0.13352969392265202</c:v>
                </c:pt>
                <c:pt idx="181">
                  <c:v>0.13442815714285716</c:v>
                </c:pt>
                <c:pt idx="182">
                  <c:v>0.13531680109289623</c:v>
                </c:pt>
                <c:pt idx="183">
                  <c:v>0.13619578586956527</c:v>
                </c:pt>
                <c:pt idx="184">
                  <c:v>0.13706526810810804</c:v>
                </c:pt>
                <c:pt idx="185">
                  <c:v>0.13792540107526885</c:v>
                </c:pt>
                <c:pt idx="186">
                  <c:v>0.13877633475935824</c:v>
                </c:pt>
                <c:pt idx="187">
                  <c:v>0.13961821595744695</c:v>
                </c:pt>
                <c:pt idx="188">
                  <c:v>0.14045118835978843</c:v>
                </c:pt>
                <c:pt idx="189">
                  <c:v>0.14127539263157896</c:v>
                </c:pt>
                <c:pt idx="190">
                  <c:v>0.1420909664921467</c:v>
                </c:pt>
                <c:pt idx="191">
                  <c:v>0.14289804479166668</c:v>
                </c:pt>
                <c:pt idx="192">
                  <c:v>0.14369675958549233</c:v>
                </c:pt>
                <c:pt idx="193">
                  <c:v>0.14448724020618564</c:v>
                </c:pt>
                <c:pt idx="194">
                  <c:v>0.14526961333333333</c:v>
                </c:pt>
                <c:pt idx="195">
                  <c:v>0.14604400306122456</c:v>
                </c:pt>
                <c:pt idx="196">
                  <c:v>0.14681053096446695</c:v>
                </c:pt>
                <c:pt idx="197">
                  <c:v>0.14756931616161628</c:v>
                </c:pt>
                <c:pt idx="198">
                  <c:v>0.14832047537688442</c:v>
                </c:pt>
                <c:pt idx="199">
                  <c:v>0.14906412299999994</c:v>
                </c:pt>
                <c:pt idx="200">
                  <c:v>0.14980037114427869</c:v>
                </c:pt>
                <c:pt idx="201">
                  <c:v>0.15052932970297028</c:v>
                </c:pt>
                <c:pt idx="202">
                  <c:v>0.15125110640394102</c:v>
                </c:pt>
                <c:pt idx="203">
                  <c:v>0.15196580686274508</c:v>
                </c:pt>
                <c:pt idx="204">
                  <c:v>0.15267353463414635</c:v>
                </c:pt>
                <c:pt idx="205">
                  <c:v>0.15337439126213592</c:v>
                </c:pt>
                <c:pt idx="206">
                  <c:v>0.1540684763285024</c:v>
                </c:pt>
                <c:pt idx="207">
                  <c:v>0.15475588750000002</c:v>
                </c:pt>
                <c:pt idx="208">
                  <c:v>0.15543672057416269</c:v>
                </c:pt>
                <c:pt idx="209">
                  <c:v>0.15611106952380949</c:v>
                </c:pt>
                <c:pt idx="210">
                  <c:v>0.15677902654028442</c:v>
                </c:pt>
                <c:pt idx="211">
                  <c:v>0.15744068207547168</c:v>
                </c:pt>
                <c:pt idx="212">
                  <c:v>0.15809612488262914</c:v>
                </c:pt>
                <c:pt idx="213">
                  <c:v>0.15874544205607477</c:v>
                </c:pt>
                <c:pt idx="214">
                  <c:v>0.15938871906976737</c:v>
                </c:pt>
                <c:pt idx="215">
                  <c:v>0.16002603981481489</c:v>
                </c:pt>
                <c:pt idx="216">
                  <c:v>0.1606574866359447</c:v>
                </c:pt>
                <c:pt idx="217">
                  <c:v>0.16128314036697255</c:v>
                </c:pt>
                <c:pt idx="218">
                  <c:v>0.16190308036529677</c:v>
                </c:pt>
                <c:pt idx="219">
                  <c:v>0.1625173845454545</c:v>
                </c:pt>
                <c:pt idx="220">
                  <c:v>0.16312612941176474</c:v>
                </c:pt>
                <c:pt idx="221">
                  <c:v>0.16372939009009013</c:v>
                </c:pt>
                <c:pt idx="222">
                  <c:v>0.16432724035874446</c:v>
                </c:pt>
                <c:pt idx="223">
                  <c:v>0.1649197526785714</c:v>
                </c:pt>
                <c:pt idx="224">
                  <c:v>0.16550699822222215</c:v>
                </c:pt>
                <c:pt idx="225">
                  <c:v>0.16608904690265491</c:v>
                </c:pt>
                <c:pt idx="226">
                  <c:v>0.16666596740088102</c:v>
                </c:pt>
                <c:pt idx="227">
                  <c:v>0.16723782719298252</c:v>
                </c:pt>
                <c:pt idx="228">
                  <c:v>0.16780469257641928</c:v>
                </c:pt>
                <c:pt idx="229">
                  <c:v>0.16836662869565211</c:v>
                </c:pt>
                <c:pt idx="230">
                  <c:v>0.16892369956709963</c:v>
                </c:pt>
                <c:pt idx="231">
                  <c:v>0.16947596810344823</c:v>
                </c:pt>
                <c:pt idx="232">
                  <c:v>0.17002349613733914</c:v>
                </c:pt>
                <c:pt idx="233">
                  <c:v>0.17056634444444452</c:v>
                </c:pt>
                <c:pt idx="234">
                  <c:v>0.17110457276595736</c:v>
                </c:pt>
                <c:pt idx="235">
                  <c:v>0.17163823983050852</c:v>
                </c:pt>
                <c:pt idx="236">
                  <c:v>0.17216740337552738</c:v>
                </c:pt>
                <c:pt idx="237">
                  <c:v>0.17269212016806734</c:v>
                </c:pt>
                <c:pt idx="238">
                  <c:v>0.17321244602510466</c:v>
                </c:pt>
                <c:pt idx="239">
                  <c:v>0.17372843583333331</c:v>
                </c:pt>
                <c:pt idx="240">
                  <c:v>0.17424014356846473</c:v>
                </c:pt>
                <c:pt idx="241">
                  <c:v>0.17474762231404961</c:v>
                </c:pt>
                <c:pt idx="242">
                  <c:v>0.17525092427983546</c:v>
                </c:pt>
                <c:pt idx="243">
                  <c:v>0.17575010081967213</c:v>
                </c:pt>
                <c:pt idx="244">
                  <c:v>0.17624520244897957</c:v>
                </c:pt>
                <c:pt idx="245">
                  <c:v>0.17673627886178866</c:v>
                </c:pt>
                <c:pt idx="246">
                  <c:v>0.17722337894736839</c:v>
                </c:pt>
                <c:pt idx="247">
                  <c:v>0.1777065508064517</c:v>
                </c:pt>
                <c:pt idx="248">
                  <c:v>0.17818584176706831</c:v>
                </c:pt>
                <c:pt idx="249">
                  <c:v>0.1786612984</c:v>
                </c:pt>
                <c:pt idx="250">
                  <c:v>0.17913296653386457</c:v>
                </c:pt>
                <c:pt idx="251">
                  <c:v>0.17960089126984125</c:v>
                </c:pt>
                <c:pt idx="252">
                  <c:v>0.18006511699604755</c:v>
                </c:pt>
                <c:pt idx="253">
                  <c:v>0.18052568740157482</c:v>
                </c:pt>
                <c:pt idx="254">
                  <c:v>0.18098264549019605</c:v>
                </c:pt>
                <c:pt idx="255">
                  <c:v>0.18143603359375005</c:v>
                </c:pt>
                <c:pt idx="256">
                  <c:v>0.18188589338521399</c:v>
                </c:pt>
                <c:pt idx="257">
                  <c:v>0.18233226589147289</c:v>
                </c:pt>
                <c:pt idx="258">
                  <c:v>0.18277519150579147</c:v>
                </c:pt>
                <c:pt idx="259">
                  <c:v>0.18321471</c:v>
                </c:pt>
                <c:pt idx="260">
                  <c:v>0.18365086053639845</c:v>
                </c:pt>
                <c:pt idx="261">
                  <c:v>0.18408368167938927</c:v>
                </c:pt>
                <c:pt idx="262">
                  <c:v>0.18451321140684418</c:v>
                </c:pt>
                <c:pt idx="263">
                  <c:v>0.18493948712121211</c:v>
                </c:pt>
                <c:pt idx="264">
                  <c:v>0.18536254566037735</c:v>
                </c:pt>
                <c:pt idx="265">
                  <c:v>0.18578242330827066</c:v>
                </c:pt>
                <c:pt idx="266">
                  <c:v>0.18619915580524349</c:v>
                </c:pt>
                <c:pt idx="267">
                  <c:v>0.186612778358209</c:v>
                </c:pt>
                <c:pt idx="268">
                  <c:v>0.18702332565055768</c:v>
                </c:pt>
                <c:pt idx="269">
                  <c:v>0.18743083185185183</c:v>
                </c:pt>
                <c:pt idx="270">
                  <c:v>0.18783533062730629</c:v>
                </c:pt>
                <c:pt idx="271">
                  <c:v>0.18823685514705879</c:v>
                </c:pt>
                <c:pt idx="272">
                  <c:v>0.18863543809523819</c:v>
                </c:pt>
                <c:pt idx="273">
                  <c:v>0.18903111167883213</c:v>
                </c:pt>
                <c:pt idx="274">
                  <c:v>0.18942390763636363</c:v>
                </c:pt>
                <c:pt idx="275">
                  <c:v>0.18981385724637689</c:v>
                </c:pt>
                <c:pt idx="276">
                  <c:v>0.19020099133574009</c:v>
                </c:pt>
                <c:pt idx="277">
                  <c:v>0.19058534028776986</c:v>
                </c:pt>
                <c:pt idx="278">
                  <c:v>0.19096693405017928</c:v>
                </c:pt>
                <c:pt idx="279">
                  <c:v>0.19134580214285712</c:v>
                </c:pt>
                <c:pt idx="280">
                  <c:v>0.19172197366548049</c:v>
                </c:pt>
                <c:pt idx="281">
                  <c:v>0.19209547730496457</c:v>
                </c:pt>
                <c:pt idx="282">
                  <c:v>0.1924663413427562</c:v>
                </c:pt>
                <c:pt idx="283">
                  <c:v>0.19283459366197186</c:v>
                </c:pt>
                <c:pt idx="284">
                  <c:v>0.19320026175438598</c:v>
                </c:pt>
                <c:pt idx="285">
                  <c:v>0.19356337272727275</c:v>
                </c:pt>
                <c:pt idx="286">
                  <c:v>0.19392395331010448</c:v>
                </c:pt>
                <c:pt idx="287">
                  <c:v>0.19428202986111121</c:v>
                </c:pt>
                <c:pt idx="288">
                  <c:v>0.19463762837370246</c:v>
                </c:pt>
                <c:pt idx="289">
                  <c:v>0.19499077448275859</c:v>
                </c:pt>
                <c:pt idx="290">
                  <c:v>0.19534149347079044</c:v>
                </c:pt>
                <c:pt idx="291">
                  <c:v>0.19568981027397259</c:v>
                </c:pt>
                <c:pt idx="292">
                  <c:v>0.19603574948805469</c:v>
                </c:pt>
                <c:pt idx="293">
                  <c:v>0.19637933537414964</c:v>
                </c:pt>
                <c:pt idx="294">
                  <c:v>0.19672059186440671</c:v>
                </c:pt>
                <c:pt idx="295">
                  <c:v>0.19705954256756764</c:v>
                </c:pt>
                <c:pt idx="296">
                  <c:v>0.19739621077441072</c:v>
                </c:pt>
                <c:pt idx="297">
                  <c:v>0.19773061946308734</c:v>
                </c:pt>
                <c:pt idx="298">
                  <c:v>0.19806279130434779</c:v>
                </c:pt>
                <c:pt idx="299">
                  <c:v>0.19839274866666667</c:v>
                </c:pt>
                <c:pt idx="300">
                  <c:v>0.1988866265780731</c:v>
                </c:pt>
                <c:pt idx="301">
                  <c:v>0.19937723377483441</c:v>
                </c:pt>
                <c:pt idx="302">
                  <c:v>0.19986460264026407</c:v>
                </c:pt>
                <c:pt idx="303">
                  <c:v>0.20034876513157895</c:v>
                </c:pt>
                <c:pt idx="304">
                  <c:v>0.2008297527868852</c:v>
                </c:pt>
                <c:pt idx="305">
                  <c:v>0.20130759673202614</c:v>
                </c:pt>
                <c:pt idx="306">
                  <c:v>0.20178232768729643</c:v>
                </c:pt>
                <c:pt idx="307">
                  <c:v>0.20225397597402606</c:v>
                </c:pt>
                <c:pt idx="308">
                  <c:v>0.20272257152103557</c:v>
                </c:pt>
                <c:pt idx="309">
                  <c:v>0.20318814387096773</c:v>
                </c:pt>
                <c:pt idx="310">
                  <c:v>0.20365072218649516</c:v>
                </c:pt>
                <c:pt idx="311">
                  <c:v>0.2041103352564102</c:v>
                </c:pt>
                <c:pt idx="312">
                  <c:v>0.20456701150159751</c:v>
                </c:pt>
                <c:pt idx="313">
                  <c:v>0.20502077898089177</c:v>
                </c:pt>
                <c:pt idx="314">
                  <c:v>0.20547166539682538</c:v>
                </c:pt>
                <c:pt idx="315">
                  <c:v>0.20591969810126587</c:v>
                </c:pt>
                <c:pt idx="316">
                  <c:v>0.20636490410094632</c:v>
                </c:pt>
                <c:pt idx="317">
                  <c:v>0.2068073100628931</c:v>
                </c:pt>
                <c:pt idx="318">
                  <c:v>0.20724694231974927</c:v>
                </c:pt>
                <c:pt idx="319">
                  <c:v>0.20768382687499998</c:v>
                </c:pt>
                <c:pt idx="320">
                  <c:v>0.20811798940809967</c:v>
                </c:pt>
                <c:pt idx="321">
                  <c:v>0.20854945527950308</c:v>
                </c:pt>
                <c:pt idx="322">
                  <c:v>0.20897824953560373</c:v>
                </c:pt>
                <c:pt idx="323">
                  <c:v>0.20940439691358026</c:v>
                </c:pt>
                <c:pt idx="324">
                  <c:v>0.20982792184615384</c:v>
                </c:pt>
                <c:pt idx="325">
                  <c:v>0.21024884846625769</c:v>
                </c:pt>
                <c:pt idx="326">
                  <c:v>0.21066720061162081</c:v>
                </c:pt>
                <c:pt idx="327">
                  <c:v>0.21108300182926831</c:v>
                </c:pt>
                <c:pt idx="328">
                  <c:v>0.2114962753799392</c:v>
                </c:pt>
                <c:pt idx="329">
                  <c:v>0.21190704424242424</c:v>
                </c:pt>
                <c:pt idx="330">
                  <c:v>0.21231533111782486</c:v>
                </c:pt>
                <c:pt idx="331">
                  <c:v>0.21272115843373496</c:v>
                </c:pt>
                <c:pt idx="332">
                  <c:v>0.21312454834834837</c:v>
                </c:pt>
                <c:pt idx="333">
                  <c:v>0.21352552275449099</c:v>
                </c:pt>
                <c:pt idx="334">
                  <c:v>0.21392410328358202</c:v>
                </c:pt>
                <c:pt idx="335">
                  <c:v>0.21432031130952378</c:v>
                </c:pt>
                <c:pt idx="336">
                  <c:v>0.21471416795252229</c:v>
                </c:pt>
                <c:pt idx="337">
                  <c:v>0.21503699349112426</c:v>
                </c:pt>
                <c:pt idx="338">
                  <c:v>0.21533334454277286</c:v>
                </c:pt>
                <c:pt idx="339">
                  <c:v>0.21562795235294119</c:v>
                </c:pt>
                <c:pt idx="340">
                  <c:v>0.21592083225806458</c:v>
                </c:pt>
                <c:pt idx="341">
                  <c:v>0.21621199941520475</c:v>
                </c:pt>
                <c:pt idx="342">
                  <c:v>0.2165014688046647</c:v>
                </c:pt>
                <c:pt idx="343">
                  <c:v>0.21678925523255821</c:v>
                </c:pt>
                <c:pt idx="344">
                  <c:v>0.21707537333333338</c:v>
                </c:pt>
                <c:pt idx="345">
                  <c:v>0.2173598375722543</c:v>
                </c:pt>
                <c:pt idx="346">
                  <c:v>0.21764266224783868</c:v>
                </c:pt>
                <c:pt idx="347">
                  <c:v>0.21792386149425291</c:v>
                </c:pt>
                <c:pt idx="348">
                  <c:v>0.21820344928366764</c:v>
                </c:pt>
                <c:pt idx="349">
                  <c:v>0.21848143942857146</c:v>
                </c:pt>
                <c:pt idx="350">
                  <c:v>0.21875784558404565</c:v>
                </c:pt>
                <c:pt idx="351">
                  <c:v>0.21903268124999997</c:v>
                </c:pt>
                <c:pt idx="352">
                  <c:v>0.21930595977337108</c:v>
                </c:pt>
                <c:pt idx="353">
                  <c:v>0.21957769435028252</c:v>
                </c:pt>
                <c:pt idx="354">
                  <c:v>0.21984789802816906</c:v>
                </c:pt>
                <c:pt idx="355">
                  <c:v>0.22011658370786513</c:v>
                </c:pt>
                <c:pt idx="356">
                  <c:v>0.2203837641456583</c:v>
                </c:pt>
                <c:pt idx="357">
                  <c:v>0.22064945195530727</c:v>
                </c:pt>
                <c:pt idx="358">
                  <c:v>0.22091365961002785</c:v>
                </c:pt>
                <c:pt idx="359">
                  <c:v>0.22117639944444445</c:v>
                </c:pt>
                <c:pt idx="360">
                  <c:v>0.22143768365650973</c:v>
                </c:pt>
                <c:pt idx="361">
                  <c:v>0.22169752430939227</c:v>
                </c:pt>
                <c:pt idx="362">
                  <c:v>0.2219559333333333</c:v>
                </c:pt>
                <c:pt idx="363">
                  <c:v>0.22221292252747249</c:v>
                </c:pt>
                <c:pt idx="364">
                  <c:v>0.22246850356164383</c:v>
                </c:pt>
                <c:pt idx="365">
                  <c:v>0.2227226879781421</c:v>
                </c:pt>
                <c:pt idx="366">
                  <c:v>0.2229754871934605</c:v>
                </c:pt>
                <c:pt idx="367">
                  <c:v>0.22322691250000004</c:v>
                </c:pt>
                <c:pt idx="368">
                  <c:v>0.22347697506775066</c:v>
                </c:pt>
                <c:pt idx="369">
                  <c:v>0.223725685945946</c:v>
                </c:pt>
                <c:pt idx="370">
                  <c:v>0.22397305606469009</c:v>
                </c:pt>
                <c:pt idx="371">
                  <c:v>0.22421909623655911</c:v>
                </c:pt>
                <c:pt idx="372">
                  <c:v>0.22446381715817698</c:v>
                </c:pt>
                <c:pt idx="373">
                  <c:v>0.22470722941176469</c:v>
                </c:pt>
                <c:pt idx="374">
                  <c:v>0.22494934346666673</c:v>
                </c:pt>
                <c:pt idx="375">
                  <c:v>0.22519016968085104</c:v>
                </c:pt>
                <c:pt idx="376">
                  <c:v>0.22542971830238734</c:v>
                </c:pt>
                <c:pt idx="377">
                  <c:v>0.22566799947089944</c:v>
                </c:pt>
                <c:pt idx="378">
                  <c:v>0.22590502321899741</c:v>
                </c:pt>
                <c:pt idx="379">
                  <c:v>0.22614079947368426</c:v>
                </c:pt>
                <c:pt idx="380">
                  <c:v>0.22637533805774279</c:v>
                </c:pt>
                <c:pt idx="381">
                  <c:v>0.22660864869109953</c:v>
                </c:pt>
                <c:pt idx="382">
                  <c:v>0.22684074099216711</c:v>
                </c:pt>
                <c:pt idx="383">
                  <c:v>0.22707162447916673</c:v>
                </c:pt>
                <c:pt idx="384">
                  <c:v>0.22730130857142861</c:v>
                </c:pt>
                <c:pt idx="385">
                  <c:v>0.22752980259067357</c:v>
                </c:pt>
                <c:pt idx="386">
                  <c:v>0.22775711576227387</c:v>
                </c:pt>
                <c:pt idx="387">
                  <c:v>0.22798325721649482</c:v>
                </c:pt>
                <c:pt idx="388">
                  <c:v>0.22820823598971729</c:v>
                </c:pt>
                <c:pt idx="389">
                  <c:v>0.22843206102564106</c:v>
                </c:pt>
                <c:pt idx="390">
                  <c:v>0.22865474117647056</c:v>
                </c:pt>
                <c:pt idx="391">
                  <c:v>0.22887628520408165</c:v>
                </c:pt>
                <c:pt idx="392">
                  <c:v>0.22909670178117048</c:v>
                </c:pt>
                <c:pt idx="393">
                  <c:v>0.22931599949238579</c:v>
                </c:pt>
                <c:pt idx="394">
                  <c:v>0.22953418683544302</c:v>
                </c:pt>
                <c:pt idx="395">
                  <c:v>0.22975127222222225</c:v>
                </c:pt>
                <c:pt idx="396">
                  <c:v>0.2299672639798489</c:v>
                </c:pt>
                <c:pt idx="397">
                  <c:v>0.23018217035175881</c:v>
                </c:pt>
                <c:pt idx="398">
                  <c:v>0.2303959994987469</c:v>
                </c:pt>
                <c:pt idx="399">
                  <c:v>0.23060875950000004</c:v>
                </c:pt>
                <c:pt idx="400">
                  <c:v>0.23082045835411469</c:v>
                </c:pt>
                <c:pt idx="401">
                  <c:v>0.23103110398009952</c:v>
                </c:pt>
                <c:pt idx="402">
                  <c:v>0.23124070421836229</c:v>
                </c:pt>
                <c:pt idx="403">
                  <c:v>0.23144926683168321</c:v>
                </c:pt>
                <c:pt idx="404">
                  <c:v>0.23165679950617291</c:v>
                </c:pt>
                <c:pt idx="405">
                  <c:v>0.23186330985221681</c:v>
                </c:pt>
                <c:pt idx="406">
                  <c:v>0.23206880540540542</c:v>
                </c:pt>
                <c:pt idx="407">
                  <c:v>0.23227329362745097</c:v>
                </c:pt>
                <c:pt idx="408">
                  <c:v>0.23247678190709042</c:v>
                </c:pt>
                <c:pt idx="409">
                  <c:v>0.23267927756097562</c:v>
                </c:pt>
                <c:pt idx="410">
                  <c:v>0.23288078783454991</c:v>
                </c:pt>
                <c:pt idx="411">
                  <c:v>0.23308131990291259</c:v>
                </c:pt>
                <c:pt idx="412">
                  <c:v>0.23328088087167076</c:v>
                </c:pt>
                <c:pt idx="413">
                  <c:v>0.23347947777777778</c:v>
                </c:pt>
                <c:pt idx="414">
                  <c:v>0.23367711759036147</c:v>
                </c:pt>
                <c:pt idx="415">
                  <c:v>0.2338738072115385</c:v>
                </c:pt>
                <c:pt idx="416">
                  <c:v>0.23406955347721825</c:v>
                </c:pt>
                <c:pt idx="417">
                  <c:v>0.23426436315789478</c:v>
                </c:pt>
                <c:pt idx="418">
                  <c:v>0.23445824295942719</c:v>
                </c:pt>
                <c:pt idx="419">
                  <c:v>0.23465119952380953</c:v>
                </c:pt>
                <c:pt idx="420">
                  <c:v>0.2348432394299288</c:v>
                </c:pt>
                <c:pt idx="421">
                  <c:v>0.23503436919431286</c:v>
                </c:pt>
                <c:pt idx="422">
                  <c:v>0.23522459527186768</c:v>
                </c:pt>
                <c:pt idx="423">
                  <c:v>0.23541392405660377</c:v>
                </c:pt>
                <c:pt idx="424">
                  <c:v>0.23560236188235295</c:v>
                </c:pt>
                <c:pt idx="425">
                  <c:v>0.23578991502347424</c:v>
                </c:pt>
                <c:pt idx="426">
                  <c:v>0.23597658969555035</c:v>
                </c:pt>
                <c:pt idx="427">
                  <c:v>0.23616239205607481</c:v>
                </c:pt>
                <c:pt idx="428">
                  <c:v>0.23634732820512827</c:v>
                </c:pt>
                <c:pt idx="429">
                  <c:v>0.23653140418604657</c:v>
                </c:pt>
                <c:pt idx="430">
                  <c:v>0.23671462598607895</c:v>
                </c:pt>
                <c:pt idx="431">
                  <c:v>0.23689699953703702</c:v>
                </c:pt>
                <c:pt idx="432">
                  <c:v>0.23707853071593532</c:v>
                </c:pt>
                <c:pt idx="433">
                  <c:v>0.23725922534562216</c:v>
                </c:pt>
                <c:pt idx="434">
                  <c:v>0.23743908919540235</c:v>
                </c:pt>
                <c:pt idx="435">
                  <c:v>0.23761812798165138</c:v>
                </c:pt>
                <c:pt idx="436">
                  <c:v>0.23779634736842103</c:v>
                </c:pt>
                <c:pt idx="437">
                  <c:v>0.23797375296803658</c:v>
                </c:pt>
                <c:pt idx="438">
                  <c:v>0.23815035034168563</c:v>
                </c:pt>
                <c:pt idx="439">
                  <c:v>0.23832614500000004</c:v>
                </c:pt>
                <c:pt idx="440">
                  <c:v>0.23850114240362819</c:v>
                </c:pt>
                <c:pt idx="441">
                  <c:v>0.23867534796380097</c:v>
                </c:pt>
                <c:pt idx="442">
                  <c:v>0.23884876704288938</c:v>
                </c:pt>
                <c:pt idx="443">
                  <c:v>0.23902140495495494</c:v>
                </c:pt>
                <c:pt idx="444">
                  <c:v>0.23919326696629217</c:v>
                </c:pt>
                <c:pt idx="445">
                  <c:v>0.23936435829596414</c:v>
                </c:pt>
                <c:pt idx="446">
                  <c:v>0.23953468411633116</c:v>
                </c:pt>
                <c:pt idx="447">
                  <c:v>0.23970424955357139</c:v>
                </c:pt>
                <c:pt idx="448">
                  <c:v>0.23987305968819606</c:v>
                </c:pt>
                <c:pt idx="449">
                  <c:v>0.24004111955555552</c:v>
                </c:pt>
                <c:pt idx="450">
                  <c:v>0.24020843414634152</c:v>
                </c:pt>
                <c:pt idx="451">
                  <c:v>0.2403750084070797</c:v>
                </c:pt>
                <c:pt idx="452">
                  <c:v>0.24054084724061808</c:v>
                </c:pt>
                <c:pt idx="453">
                  <c:v>0.24070595550660789</c:v>
                </c:pt>
                <c:pt idx="454">
                  <c:v>0.24087033802197799</c:v>
                </c:pt>
                <c:pt idx="455">
                  <c:v>0.24103399956140348</c:v>
                </c:pt>
                <c:pt idx="456">
                  <c:v>0.2411969448577681</c:v>
                </c:pt>
                <c:pt idx="457">
                  <c:v>0.24135917860262013</c:v>
                </c:pt>
                <c:pt idx="458">
                  <c:v>0.24152070544662307</c:v>
                </c:pt>
                <c:pt idx="459">
                  <c:v>0.24168153000000003</c:v>
                </c:pt>
                <c:pt idx="460">
                  <c:v>0.24184165683297176</c:v>
                </c:pt>
                <c:pt idx="461">
                  <c:v>0.24200109047619045</c:v>
                </c:pt>
                <c:pt idx="462">
                  <c:v>0.24215983542116637</c:v>
                </c:pt>
                <c:pt idx="463">
                  <c:v>0.24231789612068966</c:v>
                </c:pt>
                <c:pt idx="464">
                  <c:v>0.24247527698924731</c:v>
                </c:pt>
                <c:pt idx="465">
                  <c:v>0.24263198240343353</c:v>
                </c:pt>
                <c:pt idx="466">
                  <c:v>0.2427880167023555</c:v>
                </c:pt>
                <c:pt idx="467">
                  <c:v>0.24294338418803418</c:v>
                </c:pt>
                <c:pt idx="468">
                  <c:v>0.24309808912579955</c:v>
                </c:pt>
                <c:pt idx="469">
                  <c:v>0.24325213574468085</c:v>
                </c:pt>
                <c:pt idx="470">
                  <c:v>0.24340552823779193</c:v>
                </c:pt>
                <c:pt idx="471">
                  <c:v>0.24355827076271186</c:v>
                </c:pt>
                <c:pt idx="472">
                  <c:v>0.24371036744186048</c:v>
                </c:pt>
                <c:pt idx="473">
                  <c:v>0.24386182236286924</c:v>
                </c:pt>
                <c:pt idx="474">
                  <c:v>0.24401263957894737</c:v>
                </c:pt>
                <c:pt idx="475">
                  <c:v>0.24416282310924375</c:v>
                </c:pt>
                <c:pt idx="476">
                  <c:v>0.24431237693920338</c:v>
                </c:pt>
                <c:pt idx="477">
                  <c:v>0.24446130502092056</c:v>
                </c:pt>
                <c:pt idx="478">
                  <c:v>0.24460961127348646</c:v>
                </c:pt>
                <c:pt idx="479">
                  <c:v>0.24475729958333337</c:v>
                </c:pt>
                <c:pt idx="480">
                  <c:v>0.24490437380457386</c:v>
                </c:pt>
                <c:pt idx="481">
                  <c:v>0.24505083775933612</c:v>
                </c:pt>
                <c:pt idx="482">
                  <c:v>0.24519669523809529</c:v>
                </c:pt>
                <c:pt idx="483">
                  <c:v>0.24534195000000003</c:v>
                </c:pt>
                <c:pt idx="484">
                  <c:v>0.24548660577319592</c:v>
                </c:pt>
                <c:pt idx="485">
                  <c:v>0.24563066625514407</c:v>
                </c:pt>
                <c:pt idx="486">
                  <c:v>0.24577413511293633</c:v>
                </c:pt>
                <c:pt idx="487">
                  <c:v>0.2459170159836066</c:v>
                </c:pt>
                <c:pt idx="488">
                  <c:v>0.24605931247443769</c:v>
                </c:pt>
                <c:pt idx="489">
                  <c:v>0.24620102816326528</c:v>
                </c:pt>
                <c:pt idx="490">
                  <c:v>0.24634216659877806</c:v>
                </c:pt>
                <c:pt idx="491">
                  <c:v>0.246482731300813</c:v>
                </c:pt>
                <c:pt idx="492">
                  <c:v>0.24662272576064914</c:v>
                </c:pt>
                <c:pt idx="493">
                  <c:v>0.2467621534412956</c:v>
                </c:pt>
                <c:pt idx="494">
                  <c:v>0.24690101777777784</c:v>
                </c:pt>
                <c:pt idx="495">
                  <c:v>0.24703932217741942</c:v>
                </c:pt>
                <c:pt idx="496">
                  <c:v>0.24717707002012068</c:v>
                </c:pt>
                <c:pt idx="497">
                  <c:v>0.2473142646586346</c:v>
                </c:pt>
                <c:pt idx="498">
                  <c:v>0.24745090941883774</c:v>
                </c:pt>
                <c:pt idx="499">
                  <c:v>0.24758700759999996</c:v>
                </c:pt>
                <c:pt idx="500">
                  <c:v>0.24772256247504987</c:v>
                </c:pt>
                <c:pt idx="501">
                  <c:v>0.24785757729083668</c:v>
                </c:pt>
                <c:pt idx="502">
                  <c:v>0.24799205526838963</c:v>
                </c:pt>
                <c:pt idx="503">
                  <c:v>0.24812599960317461</c:v>
                </c:pt>
                <c:pt idx="504">
                  <c:v>0.24825941346534652</c:v>
                </c:pt>
                <c:pt idx="505">
                  <c:v>0.24839230000000001</c:v>
                </c:pt>
                <c:pt idx="506">
                  <c:v>0.24852466232741621</c:v>
                </c:pt>
                <c:pt idx="507">
                  <c:v>0.24865650354330715</c:v>
                </c:pt>
                <c:pt idx="508">
                  <c:v>0.24878782671905697</c:v>
                </c:pt>
                <c:pt idx="509">
                  <c:v>0.24891863490196076</c:v>
                </c:pt>
                <c:pt idx="510">
                  <c:v>0.24904893111545989</c:v>
                </c:pt>
                <c:pt idx="511">
                  <c:v>0.249178718359375</c:v>
                </c:pt>
                <c:pt idx="512">
                  <c:v>0.2493079996101365</c:v>
                </c:pt>
                <c:pt idx="513">
                  <c:v>0.2494367778210117</c:v>
                </c:pt>
                <c:pt idx="514">
                  <c:v>0.24956505592233014</c:v>
                </c:pt>
                <c:pt idx="515">
                  <c:v>0.2496928368217054</c:v>
                </c:pt>
                <c:pt idx="516">
                  <c:v>0.2498201234042553</c:v>
                </c:pt>
              </c:numCache>
            </c:numRef>
          </c:val>
          <c:smooth val="0"/>
        </c:ser>
        <c:ser>
          <c:idx val="3"/>
          <c:order val="3"/>
          <c:tx>
            <c:v>other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Blad1!$A$3:$A$520</c:f>
              <c:numCache>
                <c:formatCode>0</c:formatCode>
                <c:ptCount val="518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  <c:pt idx="244">
                  <c:v>244000</c:v>
                </c:pt>
                <c:pt idx="245">
                  <c:v>245000</c:v>
                </c:pt>
                <c:pt idx="246">
                  <c:v>246000</c:v>
                </c:pt>
                <c:pt idx="247">
                  <c:v>247000</c:v>
                </c:pt>
                <c:pt idx="248">
                  <c:v>248000</c:v>
                </c:pt>
                <c:pt idx="249">
                  <c:v>249000</c:v>
                </c:pt>
                <c:pt idx="250">
                  <c:v>250000</c:v>
                </c:pt>
                <c:pt idx="251">
                  <c:v>251000</c:v>
                </c:pt>
                <c:pt idx="252">
                  <c:v>252000</c:v>
                </c:pt>
                <c:pt idx="253">
                  <c:v>253000</c:v>
                </c:pt>
                <c:pt idx="254">
                  <c:v>254000</c:v>
                </c:pt>
                <c:pt idx="255">
                  <c:v>255000</c:v>
                </c:pt>
                <c:pt idx="256">
                  <c:v>256000</c:v>
                </c:pt>
                <c:pt idx="257">
                  <c:v>257000</c:v>
                </c:pt>
                <c:pt idx="258">
                  <c:v>258000</c:v>
                </c:pt>
                <c:pt idx="259">
                  <c:v>259000</c:v>
                </c:pt>
                <c:pt idx="260">
                  <c:v>260000</c:v>
                </c:pt>
                <c:pt idx="261">
                  <c:v>261000</c:v>
                </c:pt>
                <c:pt idx="262">
                  <c:v>262000</c:v>
                </c:pt>
                <c:pt idx="263">
                  <c:v>263000</c:v>
                </c:pt>
                <c:pt idx="264">
                  <c:v>264000</c:v>
                </c:pt>
                <c:pt idx="265">
                  <c:v>265000</c:v>
                </c:pt>
                <c:pt idx="266">
                  <c:v>266000</c:v>
                </c:pt>
                <c:pt idx="267">
                  <c:v>267000</c:v>
                </c:pt>
                <c:pt idx="268">
                  <c:v>268000</c:v>
                </c:pt>
                <c:pt idx="269">
                  <c:v>269000</c:v>
                </c:pt>
                <c:pt idx="270">
                  <c:v>270000</c:v>
                </c:pt>
                <c:pt idx="271">
                  <c:v>271000</c:v>
                </c:pt>
                <c:pt idx="272">
                  <c:v>272000</c:v>
                </c:pt>
                <c:pt idx="273">
                  <c:v>273000</c:v>
                </c:pt>
                <c:pt idx="274">
                  <c:v>274000</c:v>
                </c:pt>
                <c:pt idx="275">
                  <c:v>275000</c:v>
                </c:pt>
                <c:pt idx="276">
                  <c:v>276000</c:v>
                </c:pt>
                <c:pt idx="277">
                  <c:v>277000</c:v>
                </c:pt>
                <c:pt idx="278">
                  <c:v>278000</c:v>
                </c:pt>
                <c:pt idx="279">
                  <c:v>279000</c:v>
                </c:pt>
                <c:pt idx="280">
                  <c:v>280000</c:v>
                </c:pt>
                <c:pt idx="281">
                  <c:v>281000</c:v>
                </c:pt>
                <c:pt idx="282">
                  <c:v>282000</c:v>
                </c:pt>
                <c:pt idx="283">
                  <c:v>283000</c:v>
                </c:pt>
                <c:pt idx="284">
                  <c:v>284000</c:v>
                </c:pt>
                <c:pt idx="285">
                  <c:v>285000</c:v>
                </c:pt>
                <c:pt idx="286">
                  <c:v>286000</c:v>
                </c:pt>
                <c:pt idx="287">
                  <c:v>287000</c:v>
                </c:pt>
                <c:pt idx="288">
                  <c:v>288000</c:v>
                </c:pt>
                <c:pt idx="289">
                  <c:v>289000</c:v>
                </c:pt>
                <c:pt idx="290">
                  <c:v>290000</c:v>
                </c:pt>
                <c:pt idx="291">
                  <c:v>291000</c:v>
                </c:pt>
                <c:pt idx="292">
                  <c:v>292000</c:v>
                </c:pt>
                <c:pt idx="293">
                  <c:v>293000</c:v>
                </c:pt>
                <c:pt idx="294">
                  <c:v>294000</c:v>
                </c:pt>
                <c:pt idx="295">
                  <c:v>295000</c:v>
                </c:pt>
                <c:pt idx="296">
                  <c:v>296000</c:v>
                </c:pt>
                <c:pt idx="297">
                  <c:v>297000</c:v>
                </c:pt>
                <c:pt idx="298">
                  <c:v>298000</c:v>
                </c:pt>
                <c:pt idx="299">
                  <c:v>299000</c:v>
                </c:pt>
                <c:pt idx="300">
                  <c:v>300000</c:v>
                </c:pt>
                <c:pt idx="301">
                  <c:v>301000</c:v>
                </c:pt>
                <c:pt idx="302">
                  <c:v>302000</c:v>
                </c:pt>
                <c:pt idx="303">
                  <c:v>303000</c:v>
                </c:pt>
                <c:pt idx="304">
                  <c:v>304000</c:v>
                </c:pt>
                <c:pt idx="305">
                  <c:v>305000</c:v>
                </c:pt>
                <c:pt idx="306">
                  <c:v>306000</c:v>
                </c:pt>
                <c:pt idx="307">
                  <c:v>307000</c:v>
                </c:pt>
                <c:pt idx="308">
                  <c:v>308000</c:v>
                </c:pt>
                <c:pt idx="309">
                  <c:v>309000</c:v>
                </c:pt>
                <c:pt idx="310">
                  <c:v>310000</c:v>
                </c:pt>
                <c:pt idx="311">
                  <c:v>311000</c:v>
                </c:pt>
                <c:pt idx="312">
                  <c:v>312000</c:v>
                </c:pt>
                <c:pt idx="313">
                  <c:v>313000</c:v>
                </c:pt>
                <c:pt idx="314">
                  <c:v>314000</c:v>
                </c:pt>
                <c:pt idx="315">
                  <c:v>315000</c:v>
                </c:pt>
                <c:pt idx="316">
                  <c:v>316000</c:v>
                </c:pt>
                <c:pt idx="317">
                  <c:v>317000</c:v>
                </c:pt>
                <c:pt idx="318">
                  <c:v>318000</c:v>
                </c:pt>
                <c:pt idx="319">
                  <c:v>319000</c:v>
                </c:pt>
                <c:pt idx="320">
                  <c:v>320000</c:v>
                </c:pt>
                <c:pt idx="321">
                  <c:v>321000</c:v>
                </c:pt>
                <c:pt idx="322">
                  <c:v>322000</c:v>
                </c:pt>
                <c:pt idx="323">
                  <c:v>323000</c:v>
                </c:pt>
                <c:pt idx="324">
                  <c:v>324000</c:v>
                </c:pt>
                <c:pt idx="325">
                  <c:v>325000</c:v>
                </c:pt>
                <c:pt idx="326">
                  <c:v>326000</c:v>
                </c:pt>
                <c:pt idx="327">
                  <c:v>327000</c:v>
                </c:pt>
                <c:pt idx="328">
                  <c:v>328000</c:v>
                </c:pt>
                <c:pt idx="329">
                  <c:v>329000</c:v>
                </c:pt>
                <c:pt idx="330">
                  <c:v>330000</c:v>
                </c:pt>
                <c:pt idx="331">
                  <c:v>331000</c:v>
                </c:pt>
                <c:pt idx="332">
                  <c:v>332000</c:v>
                </c:pt>
                <c:pt idx="333">
                  <c:v>333000</c:v>
                </c:pt>
                <c:pt idx="334">
                  <c:v>334000</c:v>
                </c:pt>
                <c:pt idx="335">
                  <c:v>335000</c:v>
                </c:pt>
                <c:pt idx="336">
                  <c:v>336000</c:v>
                </c:pt>
                <c:pt idx="337">
                  <c:v>337000</c:v>
                </c:pt>
                <c:pt idx="338">
                  <c:v>338000</c:v>
                </c:pt>
                <c:pt idx="339">
                  <c:v>339000</c:v>
                </c:pt>
                <c:pt idx="340">
                  <c:v>340000</c:v>
                </c:pt>
                <c:pt idx="341">
                  <c:v>341000</c:v>
                </c:pt>
                <c:pt idx="342">
                  <c:v>342000</c:v>
                </c:pt>
                <c:pt idx="343">
                  <c:v>343000</c:v>
                </c:pt>
                <c:pt idx="344">
                  <c:v>344000</c:v>
                </c:pt>
                <c:pt idx="345">
                  <c:v>345000</c:v>
                </c:pt>
                <c:pt idx="346">
                  <c:v>346000</c:v>
                </c:pt>
                <c:pt idx="347">
                  <c:v>347000</c:v>
                </c:pt>
                <c:pt idx="348">
                  <c:v>348000</c:v>
                </c:pt>
                <c:pt idx="349">
                  <c:v>349000</c:v>
                </c:pt>
                <c:pt idx="350">
                  <c:v>350000</c:v>
                </c:pt>
                <c:pt idx="351">
                  <c:v>351000</c:v>
                </c:pt>
                <c:pt idx="352">
                  <c:v>352000</c:v>
                </c:pt>
                <c:pt idx="353">
                  <c:v>353000</c:v>
                </c:pt>
                <c:pt idx="354">
                  <c:v>354000</c:v>
                </c:pt>
                <c:pt idx="355">
                  <c:v>355000</c:v>
                </c:pt>
                <c:pt idx="356">
                  <c:v>356000</c:v>
                </c:pt>
                <c:pt idx="357">
                  <c:v>357000</c:v>
                </c:pt>
                <c:pt idx="358">
                  <c:v>358000</c:v>
                </c:pt>
                <c:pt idx="359">
                  <c:v>359000</c:v>
                </c:pt>
                <c:pt idx="360">
                  <c:v>360000</c:v>
                </c:pt>
                <c:pt idx="361">
                  <c:v>361000</c:v>
                </c:pt>
                <c:pt idx="362">
                  <c:v>362000</c:v>
                </c:pt>
                <c:pt idx="363">
                  <c:v>363000</c:v>
                </c:pt>
                <c:pt idx="364">
                  <c:v>364000</c:v>
                </c:pt>
                <c:pt idx="365">
                  <c:v>365000</c:v>
                </c:pt>
                <c:pt idx="366">
                  <c:v>366000</c:v>
                </c:pt>
                <c:pt idx="367">
                  <c:v>367000</c:v>
                </c:pt>
                <c:pt idx="368">
                  <c:v>368000</c:v>
                </c:pt>
                <c:pt idx="369">
                  <c:v>369000</c:v>
                </c:pt>
                <c:pt idx="370">
                  <c:v>370000</c:v>
                </c:pt>
                <c:pt idx="371">
                  <c:v>371000</c:v>
                </c:pt>
                <c:pt idx="372">
                  <c:v>372000</c:v>
                </c:pt>
                <c:pt idx="373">
                  <c:v>373000</c:v>
                </c:pt>
                <c:pt idx="374">
                  <c:v>374000</c:v>
                </c:pt>
                <c:pt idx="375">
                  <c:v>375000</c:v>
                </c:pt>
                <c:pt idx="376">
                  <c:v>376000</c:v>
                </c:pt>
                <c:pt idx="377">
                  <c:v>377000</c:v>
                </c:pt>
                <c:pt idx="378">
                  <c:v>378000</c:v>
                </c:pt>
                <c:pt idx="379">
                  <c:v>379000</c:v>
                </c:pt>
                <c:pt idx="380">
                  <c:v>380000</c:v>
                </c:pt>
                <c:pt idx="381">
                  <c:v>381000</c:v>
                </c:pt>
                <c:pt idx="382">
                  <c:v>382000</c:v>
                </c:pt>
                <c:pt idx="383">
                  <c:v>383000</c:v>
                </c:pt>
                <c:pt idx="384">
                  <c:v>384000</c:v>
                </c:pt>
                <c:pt idx="385">
                  <c:v>385000</c:v>
                </c:pt>
                <c:pt idx="386">
                  <c:v>386000</c:v>
                </c:pt>
                <c:pt idx="387">
                  <c:v>387000</c:v>
                </c:pt>
                <c:pt idx="388">
                  <c:v>388000</c:v>
                </c:pt>
                <c:pt idx="389">
                  <c:v>389000</c:v>
                </c:pt>
                <c:pt idx="390">
                  <c:v>390000</c:v>
                </c:pt>
                <c:pt idx="391">
                  <c:v>391000</c:v>
                </c:pt>
                <c:pt idx="392">
                  <c:v>392000</c:v>
                </c:pt>
                <c:pt idx="393">
                  <c:v>393000</c:v>
                </c:pt>
                <c:pt idx="394">
                  <c:v>394000</c:v>
                </c:pt>
                <c:pt idx="395">
                  <c:v>395000</c:v>
                </c:pt>
                <c:pt idx="396">
                  <c:v>396000</c:v>
                </c:pt>
                <c:pt idx="397">
                  <c:v>397000</c:v>
                </c:pt>
                <c:pt idx="398">
                  <c:v>398000</c:v>
                </c:pt>
                <c:pt idx="399">
                  <c:v>399000</c:v>
                </c:pt>
                <c:pt idx="400">
                  <c:v>400000</c:v>
                </c:pt>
                <c:pt idx="401">
                  <c:v>401000</c:v>
                </c:pt>
                <c:pt idx="402">
                  <c:v>402000</c:v>
                </c:pt>
                <c:pt idx="403">
                  <c:v>403000</c:v>
                </c:pt>
                <c:pt idx="404">
                  <c:v>404000</c:v>
                </c:pt>
                <c:pt idx="405">
                  <c:v>405000</c:v>
                </c:pt>
                <c:pt idx="406">
                  <c:v>406000</c:v>
                </c:pt>
                <c:pt idx="407">
                  <c:v>407000</c:v>
                </c:pt>
                <c:pt idx="408">
                  <c:v>408000</c:v>
                </c:pt>
                <c:pt idx="409">
                  <c:v>409000</c:v>
                </c:pt>
                <c:pt idx="410">
                  <c:v>410000</c:v>
                </c:pt>
                <c:pt idx="411">
                  <c:v>411000</c:v>
                </c:pt>
                <c:pt idx="412">
                  <c:v>412000</c:v>
                </c:pt>
                <c:pt idx="413">
                  <c:v>413000</c:v>
                </c:pt>
                <c:pt idx="414">
                  <c:v>414000</c:v>
                </c:pt>
                <c:pt idx="415">
                  <c:v>415000</c:v>
                </c:pt>
                <c:pt idx="416">
                  <c:v>416000</c:v>
                </c:pt>
                <c:pt idx="417">
                  <c:v>417000</c:v>
                </c:pt>
                <c:pt idx="418">
                  <c:v>418000</c:v>
                </c:pt>
                <c:pt idx="419">
                  <c:v>419000</c:v>
                </c:pt>
                <c:pt idx="420">
                  <c:v>420000</c:v>
                </c:pt>
                <c:pt idx="421">
                  <c:v>421000</c:v>
                </c:pt>
                <c:pt idx="422">
                  <c:v>422000</c:v>
                </c:pt>
                <c:pt idx="423">
                  <c:v>423000</c:v>
                </c:pt>
                <c:pt idx="424">
                  <c:v>424000</c:v>
                </c:pt>
                <c:pt idx="425">
                  <c:v>425000</c:v>
                </c:pt>
                <c:pt idx="426">
                  <c:v>426000</c:v>
                </c:pt>
                <c:pt idx="427">
                  <c:v>427000</c:v>
                </c:pt>
                <c:pt idx="428">
                  <c:v>428000</c:v>
                </c:pt>
                <c:pt idx="429">
                  <c:v>429000</c:v>
                </c:pt>
                <c:pt idx="430">
                  <c:v>430000</c:v>
                </c:pt>
                <c:pt idx="431">
                  <c:v>431000</c:v>
                </c:pt>
                <c:pt idx="432">
                  <c:v>432000</c:v>
                </c:pt>
                <c:pt idx="433">
                  <c:v>433000</c:v>
                </c:pt>
                <c:pt idx="434">
                  <c:v>434000</c:v>
                </c:pt>
                <c:pt idx="435">
                  <c:v>435000</c:v>
                </c:pt>
                <c:pt idx="436">
                  <c:v>436000</c:v>
                </c:pt>
                <c:pt idx="437">
                  <c:v>437000</c:v>
                </c:pt>
                <c:pt idx="438">
                  <c:v>438000</c:v>
                </c:pt>
                <c:pt idx="439">
                  <c:v>439000</c:v>
                </c:pt>
                <c:pt idx="440">
                  <c:v>440000</c:v>
                </c:pt>
                <c:pt idx="441">
                  <c:v>441000</c:v>
                </c:pt>
                <c:pt idx="442">
                  <c:v>442000</c:v>
                </c:pt>
                <c:pt idx="443">
                  <c:v>443000</c:v>
                </c:pt>
                <c:pt idx="444">
                  <c:v>444000</c:v>
                </c:pt>
                <c:pt idx="445">
                  <c:v>445000</c:v>
                </c:pt>
                <c:pt idx="446">
                  <c:v>446000</c:v>
                </c:pt>
                <c:pt idx="447">
                  <c:v>447000</c:v>
                </c:pt>
                <c:pt idx="448">
                  <c:v>448000</c:v>
                </c:pt>
                <c:pt idx="449">
                  <c:v>449000</c:v>
                </c:pt>
                <c:pt idx="450">
                  <c:v>450000</c:v>
                </c:pt>
                <c:pt idx="451">
                  <c:v>451000</c:v>
                </c:pt>
                <c:pt idx="452">
                  <c:v>452000</c:v>
                </c:pt>
                <c:pt idx="453">
                  <c:v>453000</c:v>
                </c:pt>
                <c:pt idx="454">
                  <c:v>454000</c:v>
                </c:pt>
                <c:pt idx="455">
                  <c:v>455000</c:v>
                </c:pt>
                <c:pt idx="456">
                  <c:v>456000</c:v>
                </c:pt>
                <c:pt idx="457">
                  <c:v>457000</c:v>
                </c:pt>
                <c:pt idx="458">
                  <c:v>458000</c:v>
                </c:pt>
                <c:pt idx="459">
                  <c:v>459000</c:v>
                </c:pt>
                <c:pt idx="460">
                  <c:v>460000</c:v>
                </c:pt>
                <c:pt idx="461">
                  <c:v>461000</c:v>
                </c:pt>
                <c:pt idx="462">
                  <c:v>462000</c:v>
                </c:pt>
                <c:pt idx="463">
                  <c:v>463000</c:v>
                </c:pt>
                <c:pt idx="464">
                  <c:v>464000</c:v>
                </c:pt>
                <c:pt idx="465">
                  <c:v>465000</c:v>
                </c:pt>
                <c:pt idx="466">
                  <c:v>466000</c:v>
                </c:pt>
                <c:pt idx="467">
                  <c:v>467000</c:v>
                </c:pt>
                <c:pt idx="468">
                  <c:v>468000</c:v>
                </c:pt>
                <c:pt idx="469">
                  <c:v>469000</c:v>
                </c:pt>
                <c:pt idx="470">
                  <c:v>470000</c:v>
                </c:pt>
                <c:pt idx="471">
                  <c:v>471000</c:v>
                </c:pt>
                <c:pt idx="472">
                  <c:v>472000</c:v>
                </c:pt>
                <c:pt idx="473">
                  <c:v>473000</c:v>
                </c:pt>
                <c:pt idx="474">
                  <c:v>474000</c:v>
                </c:pt>
                <c:pt idx="475">
                  <c:v>475000</c:v>
                </c:pt>
                <c:pt idx="476">
                  <c:v>476000</c:v>
                </c:pt>
                <c:pt idx="477">
                  <c:v>477000</c:v>
                </c:pt>
                <c:pt idx="478">
                  <c:v>478000</c:v>
                </c:pt>
                <c:pt idx="479">
                  <c:v>479000</c:v>
                </c:pt>
                <c:pt idx="480">
                  <c:v>480000</c:v>
                </c:pt>
                <c:pt idx="481">
                  <c:v>481000</c:v>
                </c:pt>
                <c:pt idx="482">
                  <c:v>482000</c:v>
                </c:pt>
                <c:pt idx="483">
                  <c:v>483000</c:v>
                </c:pt>
                <c:pt idx="484">
                  <c:v>484000</c:v>
                </c:pt>
                <c:pt idx="485">
                  <c:v>485000</c:v>
                </c:pt>
                <c:pt idx="486">
                  <c:v>486000</c:v>
                </c:pt>
                <c:pt idx="487">
                  <c:v>487000</c:v>
                </c:pt>
                <c:pt idx="488">
                  <c:v>488000</c:v>
                </c:pt>
                <c:pt idx="489">
                  <c:v>489000</c:v>
                </c:pt>
                <c:pt idx="490">
                  <c:v>490000</c:v>
                </c:pt>
                <c:pt idx="491">
                  <c:v>491000</c:v>
                </c:pt>
                <c:pt idx="492">
                  <c:v>492000</c:v>
                </c:pt>
                <c:pt idx="493">
                  <c:v>493000</c:v>
                </c:pt>
                <c:pt idx="494">
                  <c:v>494000</c:v>
                </c:pt>
                <c:pt idx="495">
                  <c:v>495000</c:v>
                </c:pt>
                <c:pt idx="496">
                  <c:v>496000</c:v>
                </c:pt>
                <c:pt idx="497">
                  <c:v>497000</c:v>
                </c:pt>
                <c:pt idx="498">
                  <c:v>498000</c:v>
                </c:pt>
                <c:pt idx="499">
                  <c:v>499000</c:v>
                </c:pt>
                <c:pt idx="500">
                  <c:v>500000</c:v>
                </c:pt>
                <c:pt idx="501">
                  <c:v>501000</c:v>
                </c:pt>
                <c:pt idx="502">
                  <c:v>502000</c:v>
                </c:pt>
                <c:pt idx="503">
                  <c:v>503000</c:v>
                </c:pt>
                <c:pt idx="504">
                  <c:v>504000</c:v>
                </c:pt>
                <c:pt idx="505">
                  <c:v>505000</c:v>
                </c:pt>
                <c:pt idx="506">
                  <c:v>506000</c:v>
                </c:pt>
                <c:pt idx="507">
                  <c:v>507000</c:v>
                </c:pt>
                <c:pt idx="508">
                  <c:v>508000</c:v>
                </c:pt>
                <c:pt idx="509">
                  <c:v>509000</c:v>
                </c:pt>
                <c:pt idx="510">
                  <c:v>510000</c:v>
                </c:pt>
                <c:pt idx="511">
                  <c:v>511000</c:v>
                </c:pt>
                <c:pt idx="512">
                  <c:v>512000</c:v>
                </c:pt>
                <c:pt idx="513">
                  <c:v>513000</c:v>
                </c:pt>
                <c:pt idx="514">
                  <c:v>514000</c:v>
                </c:pt>
                <c:pt idx="515">
                  <c:v>515000</c:v>
                </c:pt>
                <c:pt idx="516">
                  <c:v>516000</c:v>
                </c:pt>
                <c:pt idx="517">
                  <c:v>517000</c:v>
                </c:pt>
              </c:numCache>
            </c:numRef>
          </c:cat>
          <c:val>
            <c:numRef>
              <c:f>Blad1!$N$3:$N$520</c:f>
              <c:numCache>
                <c:formatCode>0%</c:formatCode>
                <c:ptCount val="5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1.4871673684210496E-2</c:v>
                </c:pt>
                <c:pt idx="20">
                  <c:v>2.9903090000000021E-2</c:v>
                </c:pt>
                <c:pt idx="21">
                  <c:v>4.3502942857142846E-2</c:v>
                </c:pt>
                <c:pt idx="22">
                  <c:v>5.5866445454545444E-2</c:v>
                </c:pt>
                <c:pt idx="23">
                  <c:v>6.7154860869565236E-2</c:v>
                </c:pt>
                <c:pt idx="24">
                  <c:v>7.7502575000000018E-2</c:v>
                </c:pt>
                <c:pt idx="25">
                  <c:v>8.7022472000000017E-2</c:v>
                </c:pt>
                <c:pt idx="26">
                  <c:v>9.5810069230769179E-2</c:v>
                </c:pt>
                <c:pt idx="27">
                  <c:v>0.10394673333333326</c:v>
                </c:pt>
                <c:pt idx="28">
                  <c:v>0.11150220714285708</c:v>
                </c:pt>
                <c:pt idx="29">
                  <c:v>0.11853661379310343</c:v>
                </c:pt>
                <c:pt idx="30">
                  <c:v>0.12510206000000001</c:v>
                </c:pt>
                <c:pt idx="31">
                  <c:v>0.13124392903225801</c:v>
                </c:pt>
                <c:pt idx="32">
                  <c:v>0.13700193124999993</c:v>
                </c:pt>
                <c:pt idx="33">
                  <c:v>0.14241096363636363</c:v>
                </c:pt>
                <c:pt idx="34">
                  <c:v>0.14750181764705883</c:v>
                </c:pt>
                <c:pt idx="35">
                  <c:v>0.15230176571428566</c:v>
                </c:pt>
                <c:pt idx="36">
                  <c:v>0.15683504999999998</c:v>
                </c:pt>
                <c:pt idx="37">
                  <c:v>0.1611232918918919</c:v>
                </c:pt>
                <c:pt idx="38">
                  <c:v>0.1651858368421053</c:v>
                </c:pt>
                <c:pt idx="39">
                  <c:v>0.16904004615384616</c:v>
                </c:pt>
                <c:pt idx="40">
                  <c:v>0.17270154500000012</c:v>
                </c:pt>
                <c:pt idx="41">
                  <c:v>0.17618443414634155</c:v>
                </c:pt>
                <c:pt idx="42">
                  <c:v>0.17950147142857154</c:v>
                </c:pt>
                <c:pt idx="43">
                  <c:v>0.18174267441860459</c:v>
                </c:pt>
                <c:pt idx="44">
                  <c:v>0.18334852272727276</c:v>
                </c:pt>
                <c:pt idx="45">
                  <c:v>0.18488300000000002</c:v>
                </c:pt>
                <c:pt idx="46">
                  <c:v>0.18635076086956526</c:v>
                </c:pt>
                <c:pt idx="47">
                  <c:v>0.18775606382978727</c:v>
                </c:pt>
                <c:pt idx="48">
                  <c:v>0.18910281249999994</c:v>
                </c:pt>
                <c:pt idx="49">
                  <c:v>0.19039459183673468</c:v>
                </c:pt>
                <c:pt idx="50">
                  <c:v>0.19163470000000005</c:v>
                </c:pt>
                <c:pt idx="51">
                  <c:v>0.19282617647058831</c:v>
                </c:pt>
                <c:pt idx="52">
                  <c:v>0.19397182692307702</c:v>
                </c:pt>
                <c:pt idx="53">
                  <c:v>0.19507424528301887</c:v>
                </c:pt>
                <c:pt idx="54">
                  <c:v>0.19613583333333329</c:v>
                </c:pt>
                <c:pt idx="55">
                  <c:v>0.19715881818181824</c:v>
                </c:pt>
                <c:pt idx="56">
                  <c:v>0.19814526785714293</c:v>
                </c:pt>
                <c:pt idx="57">
                  <c:v>0.19909710526315794</c:v>
                </c:pt>
                <c:pt idx="58">
                  <c:v>0.20001612068965513</c:v>
                </c:pt>
                <c:pt idx="59">
                  <c:v>0.20090398305084745</c:v>
                </c:pt>
                <c:pt idx="60">
                  <c:v>0.20176225000000003</c:v>
                </c:pt>
                <c:pt idx="61">
                  <c:v>0.20259237704918032</c:v>
                </c:pt>
                <c:pt idx="62">
                  <c:v>0.20339572580645171</c:v>
                </c:pt>
                <c:pt idx="63">
                  <c:v>0.2041735714285714</c:v>
                </c:pt>
                <c:pt idx="64">
                  <c:v>0.20492710937500003</c:v>
                </c:pt>
                <c:pt idx="65">
                  <c:v>0.20565746153846154</c:v>
                </c:pt>
                <c:pt idx="66">
                  <c:v>0.20636568181818182</c:v>
                </c:pt>
                <c:pt idx="67">
                  <c:v>0.20705276119402993</c:v>
                </c:pt>
                <c:pt idx="68">
                  <c:v>0.20771963235294111</c:v>
                </c:pt>
                <c:pt idx="69">
                  <c:v>0.20836717391304349</c:v>
                </c:pt>
                <c:pt idx="70">
                  <c:v>0.20899621428571424</c:v>
                </c:pt>
                <c:pt idx="71">
                  <c:v>0.20960753521126763</c:v>
                </c:pt>
                <c:pt idx="72">
                  <c:v>0.21020187500000009</c:v>
                </c:pt>
                <c:pt idx="73">
                  <c:v>0.21077993150684926</c:v>
                </c:pt>
                <c:pt idx="74">
                  <c:v>0.21134236486486491</c:v>
                </c:pt>
                <c:pt idx="75">
                  <c:v>0.21188980000000002</c:v>
                </c:pt>
                <c:pt idx="76">
                  <c:v>0.21242282894736841</c:v>
                </c:pt>
                <c:pt idx="77">
                  <c:v>0.21294201298701299</c:v>
                </c:pt>
                <c:pt idx="78">
                  <c:v>0.21344788461538455</c:v>
                </c:pt>
                <c:pt idx="79">
                  <c:v>0.21394094936708863</c:v>
                </c:pt>
                <c:pt idx="80">
                  <c:v>0.21442168750000001</c:v>
                </c:pt>
                <c:pt idx="81">
                  <c:v>0.21489055555555547</c:v>
                </c:pt>
                <c:pt idx="82">
                  <c:v>0.21534798780487807</c:v>
                </c:pt>
                <c:pt idx="83">
                  <c:v>0.21579439759036145</c:v>
                </c:pt>
                <c:pt idx="84">
                  <c:v>0.21623017857142846</c:v>
                </c:pt>
                <c:pt idx="85">
                  <c:v>0.21665570588235294</c:v>
                </c:pt>
                <c:pt idx="86">
                  <c:v>0.21707133720930227</c:v>
                </c:pt>
                <c:pt idx="87">
                  <c:v>0.21747741379310348</c:v>
                </c:pt>
                <c:pt idx="88">
                  <c:v>0.2178742613636363</c:v>
                </c:pt>
                <c:pt idx="89">
                  <c:v>0.2182621910112359</c:v>
                </c:pt>
                <c:pt idx="90">
                  <c:v>0.21864150000000004</c:v>
                </c:pt>
                <c:pt idx="91">
                  <c:v>0.21901247252747247</c:v>
                </c:pt>
                <c:pt idx="92">
                  <c:v>0.21937538043478266</c:v>
                </c:pt>
                <c:pt idx="93">
                  <c:v>0.21973048387096772</c:v>
                </c:pt>
                <c:pt idx="94">
                  <c:v>0.2200780319148935</c:v>
                </c:pt>
                <c:pt idx="95">
                  <c:v>0.2204182631578947</c:v>
                </c:pt>
                <c:pt idx="96">
                  <c:v>0.22075140624999989</c:v>
                </c:pt>
                <c:pt idx="97">
                  <c:v>0.22107768041237119</c:v>
                </c:pt>
                <c:pt idx="98">
                  <c:v>0.22139729591836732</c:v>
                </c:pt>
                <c:pt idx="99">
                  <c:v>0.22171045454545446</c:v>
                </c:pt>
                <c:pt idx="100">
                  <c:v>0.22201735</c:v>
                </c:pt>
                <c:pt idx="101">
                  <c:v>0.2223181683168316</c:v>
                </c:pt>
                <c:pt idx="102">
                  <c:v>0.22261308823529413</c:v>
                </c:pt>
                <c:pt idx="103">
                  <c:v>0.22290228155339809</c:v>
                </c:pt>
                <c:pt idx="104">
                  <c:v>0.22318591346153838</c:v>
                </c:pt>
                <c:pt idx="105">
                  <c:v>0.22346414285714289</c:v>
                </c:pt>
                <c:pt idx="106">
                  <c:v>0.22373712264150936</c:v>
                </c:pt>
                <c:pt idx="107">
                  <c:v>0.22400500000000001</c:v>
                </c:pt>
                <c:pt idx="108">
                  <c:v>0.22426791666666668</c:v>
                </c:pt>
                <c:pt idx="109">
                  <c:v>0.22452600917431187</c:v>
                </c:pt>
                <c:pt idx="110">
                  <c:v>0.2247794090909091</c:v>
                </c:pt>
                <c:pt idx="111">
                  <c:v>0.22502824324324322</c:v>
                </c:pt>
                <c:pt idx="112">
                  <c:v>0.22527263392857144</c:v>
                </c:pt>
                <c:pt idx="113">
                  <c:v>0.22551269911504424</c:v>
                </c:pt>
                <c:pt idx="114">
                  <c:v>0.22574855263157889</c:v>
                </c:pt>
                <c:pt idx="115">
                  <c:v>0.22598030434782612</c:v>
                </c:pt>
                <c:pt idx="116">
                  <c:v>0.22620806034482766</c:v>
                </c:pt>
                <c:pt idx="117">
                  <c:v>0.22663147008547002</c:v>
                </c:pt>
                <c:pt idx="118">
                  <c:v>0.22738459322033899</c:v>
                </c:pt>
                <c:pt idx="119">
                  <c:v>0.2281250588235294</c:v>
                </c:pt>
                <c:pt idx="120">
                  <c:v>0.22885318333333327</c:v>
                </c:pt>
                <c:pt idx="121">
                  <c:v>0.22956927272727268</c:v>
                </c:pt>
                <c:pt idx="122">
                  <c:v>0.23027362295081966</c:v>
                </c:pt>
                <c:pt idx="123">
                  <c:v>0.23096652032520326</c:v>
                </c:pt>
                <c:pt idx="124">
                  <c:v>0.23164824193548383</c:v>
                </c:pt>
                <c:pt idx="125">
                  <c:v>0.23231905600000002</c:v>
                </c:pt>
                <c:pt idx="126">
                  <c:v>0.23297922222222223</c:v>
                </c:pt>
                <c:pt idx="127">
                  <c:v>0.2336289921259842</c:v>
                </c:pt>
                <c:pt idx="128">
                  <c:v>0.23426860937499994</c:v>
                </c:pt>
                <c:pt idx="129">
                  <c:v>0.23489831007751938</c:v>
                </c:pt>
                <c:pt idx="130">
                  <c:v>0.23551832307692311</c:v>
                </c:pt>
                <c:pt idx="131">
                  <c:v>0.23612887022900764</c:v>
                </c:pt>
                <c:pt idx="132">
                  <c:v>0.23673016666666669</c:v>
                </c:pt>
                <c:pt idx="133">
                  <c:v>0.23732242105263157</c:v>
                </c:pt>
                <c:pt idx="134">
                  <c:v>0.23811585522388068</c:v>
                </c:pt>
                <c:pt idx="135">
                  <c:v>0.23892277481481472</c:v>
                </c:pt>
                <c:pt idx="136">
                  <c:v>0.23971782794117646</c:v>
                </c:pt>
                <c:pt idx="137">
                  <c:v>0.24050127445255476</c:v>
                </c:pt>
                <c:pt idx="138">
                  <c:v>0.24127336666666666</c:v>
                </c:pt>
                <c:pt idx="139">
                  <c:v>0.2420343496402878</c:v>
                </c:pt>
                <c:pt idx="140">
                  <c:v>0.24278446142857135</c:v>
                </c:pt>
                <c:pt idx="141">
                  <c:v>0.24352393333333344</c:v>
                </c:pt>
                <c:pt idx="142">
                  <c:v>0.24425299014084501</c:v>
                </c:pt>
                <c:pt idx="143">
                  <c:v>0.24497185034965041</c:v>
                </c:pt>
                <c:pt idx="144">
                  <c:v>0.24568072638888894</c:v>
                </c:pt>
                <c:pt idx="145">
                  <c:v>0.24637982482758614</c:v>
                </c:pt>
                <c:pt idx="146">
                  <c:v>0.24706934657534252</c:v>
                </c:pt>
                <c:pt idx="147">
                  <c:v>0.24774948707482991</c:v>
                </c:pt>
                <c:pt idx="148">
                  <c:v>0.24842043648648648</c:v>
                </c:pt>
                <c:pt idx="149">
                  <c:v>0.24908237986577186</c:v>
                </c:pt>
                <c:pt idx="150">
                  <c:v>0.24973549733333333</c:v>
                </c:pt>
                <c:pt idx="151">
                  <c:v>0.25037996423841069</c:v>
                </c:pt>
                <c:pt idx="152">
                  <c:v>0.25101595131578947</c:v>
                </c:pt>
                <c:pt idx="153">
                  <c:v>0.2516436248366013</c:v>
                </c:pt>
                <c:pt idx="154">
                  <c:v>0.25226314675324679</c:v>
                </c:pt>
                <c:pt idx="155">
                  <c:v>0.25287467483870962</c:v>
                </c:pt>
                <c:pt idx="156">
                  <c:v>0.25347836282051284</c:v>
                </c:pt>
                <c:pt idx="157">
                  <c:v>0.25407436050955412</c:v>
                </c:pt>
                <c:pt idx="158">
                  <c:v>0.25466281392405066</c:v>
                </c:pt>
                <c:pt idx="159">
                  <c:v>0.25524386540880506</c:v>
                </c:pt>
                <c:pt idx="160">
                  <c:v>0.25581765374999998</c:v>
                </c:pt>
                <c:pt idx="161">
                  <c:v>0.2563843142857144</c:v>
                </c:pt>
                <c:pt idx="162">
                  <c:v>0.25694397901234567</c:v>
                </c:pt>
                <c:pt idx="163">
                  <c:v>0.25749677668711657</c:v>
                </c:pt>
                <c:pt idx="164">
                  <c:v>0.25804283292682928</c:v>
                </c:pt>
                <c:pt idx="165">
                  <c:v>0.25858227030303038</c:v>
                </c:pt>
                <c:pt idx="166">
                  <c:v>0.25911520843373503</c:v>
                </c:pt>
                <c:pt idx="167">
                  <c:v>0.25964176407185624</c:v>
                </c:pt>
                <c:pt idx="168">
                  <c:v>0.2601620511904762</c:v>
                </c:pt>
                <c:pt idx="169">
                  <c:v>0.26067618106508883</c:v>
                </c:pt>
                <c:pt idx="170">
                  <c:v>0.26118426235294123</c:v>
                </c:pt>
                <c:pt idx="171">
                  <c:v>0.26168640116959074</c:v>
                </c:pt>
                <c:pt idx="172">
                  <c:v>0.26218270116279074</c:v>
                </c:pt>
                <c:pt idx="173">
                  <c:v>0.26267326358381504</c:v>
                </c:pt>
                <c:pt idx="174">
                  <c:v>0.2631581873563219</c:v>
                </c:pt>
                <c:pt idx="175">
                  <c:v>0.26363756914285719</c:v>
                </c:pt>
                <c:pt idx="176">
                  <c:v>0.26411150340909095</c:v>
                </c:pt>
                <c:pt idx="177">
                  <c:v>0.26458008248587572</c:v>
                </c:pt>
                <c:pt idx="178">
                  <c:v>0.2650433966292135</c:v>
                </c:pt>
                <c:pt idx="179">
                  <c:v>0.26550153407821231</c:v>
                </c:pt>
                <c:pt idx="180">
                  <c:v>0.26595458111111103</c:v>
                </c:pt>
                <c:pt idx="181">
                  <c:v>0.26640262209944754</c:v>
                </c:pt>
                <c:pt idx="182">
                  <c:v>0.26684573956043955</c:v>
                </c:pt>
                <c:pt idx="183">
                  <c:v>0.26728401420765036</c:v>
                </c:pt>
                <c:pt idx="184">
                  <c:v>0.26771752500000001</c:v>
                </c:pt>
                <c:pt idx="185">
                  <c:v>0.26814634918918911</c:v>
                </c:pt>
                <c:pt idx="186">
                  <c:v>0.2685705623655914</c:v>
                </c:pt>
                <c:pt idx="187">
                  <c:v>0.26899023850267378</c:v>
                </c:pt>
                <c:pt idx="188">
                  <c:v>0.26940545000000005</c:v>
                </c:pt>
                <c:pt idx="189">
                  <c:v>0.26981626772486778</c:v>
                </c:pt>
                <c:pt idx="190">
                  <c:v>0.27022276105263154</c:v>
                </c:pt>
                <c:pt idx="191">
                  <c:v>0.27062499790575922</c:v>
                </c:pt>
                <c:pt idx="192">
                  <c:v>0.27102304479166661</c:v>
                </c:pt>
                <c:pt idx="193">
                  <c:v>0.27141696683937833</c:v>
                </c:pt>
                <c:pt idx="194">
                  <c:v>0.27180682783505161</c:v>
                </c:pt>
                <c:pt idx="195">
                  <c:v>0.27219269025641024</c:v>
                </c:pt>
                <c:pt idx="196">
                  <c:v>0.27257461530612248</c:v>
                </c:pt>
                <c:pt idx="197">
                  <c:v>0.27295266294416243</c:v>
                </c:pt>
                <c:pt idx="198">
                  <c:v>0.27332689191919202</c:v>
                </c:pt>
                <c:pt idx="199">
                  <c:v>0.27369735979899501</c:v>
                </c:pt>
                <c:pt idx="200">
                  <c:v>0.27406412299999994</c:v>
                </c:pt>
                <c:pt idx="201">
                  <c:v>0.27442723681592041</c:v>
                </c:pt>
                <c:pt idx="202">
                  <c:v>0.27478675544554454</c:v>
                </c:pt>
                <c:pt idx="203">
                  <c:v>0.27514273201970452</c:v>
                </c:pt>
                <c:pt idx="204">
                  <c:v>0.27549521862745097</c:v>
                </c:pt>
                <c:pt idx="205">
                  <c:v>0.27584426634146342</c:v>
                </c:pt>
                <c:pt idx="206">
                  <c:v>0.27618992524271846</c:v>
                </c:pt>
                <c:pt idx="207">
                  <c:v>0.27653224444444446</c:v>
                </c:pt>
                <c:pt idx="208">
                  <c:v>0.27687127211538465</c:v>
                </c:pt>
                <c:pt idx="209">
                  <c:v>0.27720705550239233</c:v>
                </c:pt>
                <c:pt idx="210">
                  <c:v>0.27753964095238093</c:v>
                </c:pt>
                <c:pt idx="211">
                  <c:v>0.27786907393364935</c:v>
                </c:pt>
                <c:pt idx="212">
                  <c:v>0.27819539905660373</c:v>
                </c:pt>
                <c:pt idx="213">
                  <c:v>0.27851866009389681</c:v>
                </c:pt>
                <c:pt idx="214">
                  <c:v>0.2788389</c:v>
                </c:pt>
                <c:pt idx="215">
                  <c:v>0.27915616093023254</c:v>
                </c:pt>
                <c:pt idx="216">
                  <c:v>0.27947048425925936</c:v>
                </c:pt>
                <c:pt idx="217">
                  <c:v>0.27978191059907831</c:v>
                </c:pt>
                <c:pt idx="218">
                  <c:v>0.2800904798165138</c:v>
                </c:pt>
                <c:pt idx="219">
                  <c:v>0.28039623105022837</c:v>
                </c:pt>
                <c:pt idx="220">
                  <c:v>0.28069920272727267</c:v>
                </c:pt>
                <c:pt idx="221">
                  <c:v>0.28099943257918558</c:v>
                </c:pt>
                <c:pt idx="222">
                  <c:v>0.28129695765765761</c:v>
                </c:pt>
                <c:pt idx="223">
                  <c:v>0.28159181434977587</c:v>
                </c:pt>
                <c:pt idx="224">
                  <c:v>0.28188403839285714</c:v>
                </c:pt>
                <c:pt idx="225">
                  <c:v>0.28217366488888884</c:v>
                </c:pt>
                <c:pt idx="226">
                  <c:v>0.28246072831858415</c:v>
                </c:pt>
                <c:pt idx="227">
                  <c:v>0.28274526255506605</c:v>
                </c:pt>
                <c:pt idx="228">
                  <c:v>0.28302730087719308</c:v>
                </c:pt>
                <c:pt idx="229">
                  <c:v>0.28330687598253279</c:v>
                </c:pt>
                <c:pt idx="230">
                  <c:v>0.28358401999999994</c:v>
                </c:pt>
                <c:pt idx="231">
                  <c:v>0.28385876450216452</c:v>
                </c:pt>
                <c:pt idx="232">
                  <c:v>0.28413114051724142</c:v>
                </c:pt>
                <c:pt idx="233">
                  <c:v>0.28440117854077263</c:v>
                </c:pt>
                <c:pt idx="234">
                  <c:v>0.28466890854700855</c:v>
                </c:pt>
                <c:pt idx="235">
                  <c:v>0.28493435999999994</c:v>
                </c:pt>
                <c:pt idx="236">
                  <c:v>0.28519756186440681</c:v>
                </c:pt>
                <c:pt idx="237">
                  <c:v>0.28545854261603376</c:v>
                </c:pt>
                <c:pt idx="238">
                  <c:v>0.28571733025210089</c:v>
                </c:pt>
                <c:pt idx="239">
                  <c:v>0.28597395230125522</c:v>
                </c:pt>
                <c:pt idx="240">
                  <c:v>0.28622843583333335</c:v>
                </c:pt>
                <c:pt idx="241">
                  <c:v>0.28648080746887972</c:v>
                </c:pt>
                <c:pt idx="242">
                  <c:v>0.28673109338842973</c:v>
                </c:pt>
                <c:pt idx="243">
                  <c:v>0.28697931934156384</c:v>
                </c:pt>
                <c:pt idx="244">
                  <c:v>0.28722551065573776</c:v>
                </c:pt>
                <c:pt idx="245">
                  <c:v>0.28746969224489793</c:v>
                </c:pt>
                <c:pt idx="246">
                  <c:v>0.28771188861788621</c:v>
                </c:pt>
                <c:pt idx="247">
                  <c:v>0.28795212388663971</c:v>
                </c:pt>
                <c:pt idx="248">
                  <c:v>0.28819042177419363</c:v>
                </c:pt>
                <c:pt idx="249">
                  <c:v>0.28842680562249001</c:v>
                </c:pt>
                <c:pt idx="250">
                  <c:v>0.28866129839999999</c:v>
                </c:pt>
                <c:pt idx="251">
                  <c:v>0.28889392270916336</c:v>
                </c:pt>
                <c:pt idx="252">
                  <c:v>0.28912470079365082</c:v>
                </c:pt>
                <c:pt idx="253">
                  <c:v>0.28935365454545459</c:v>
                </c:pt>
                <c:pt idx="254">
                  <c:v>0.28958080551181109</c:v>
                </c:pt>
                <c:pt idx="255">
                  <c:v>0.2898061749019607</c:v>
                </c:pt>
                <c:pt idx="256">
                  <c:v>0.29002978359375009</c:v>
                </c:pt>
                <c:pt idx="257">
                  <c:v>0.29025165214007786</c:v>
                </c:pt>
                <c:pt idx="258">
                  <c:v>0.29047180077519386</c:v>
                </c:pt>
                <c:pt idx="259">
                  <c:v>0.29069024942084942</c:v>
                </c:pt>
                <c:pt idx="260">
                  <c:v>0.29090701769230765</c:v>
                </c:pt>
                <c:pt idx="261">
                  <c:v>0.29112212490421463</c:v>
                </c:pt>
                <c:pt idx="262">
                  <c:v>0.29133559007633592</c:v>
                </c:pt>
                <c:pt idx="263">
                  <c:v>0.29154743193916355</c:v>
                </c:pt>
                <c:pt idx="264">
                  <c:v>0.29175766893939392</c:v>
                </c:pt>
                <c:pt idx="265">
                  <c:v>0.29196631924528305</c:v>
                </c:pt>
                <c:pt idx="266">
                  <c:v>0.2921734007518797</c:v>
                </c:pt>
                <c:pt idx="267">
                  <c:v>0.29237893108614232</c:v>
                </c:pt>
                <c:pt idx="268">
                  <c:v>0.29258292761194038</c:v>
                </c:pt>
                <c:pt idx="269">
                  <c:v>0.2927854074349443</c:v>
                </c:pt>
                <c:pt idx="270">
                  <c:v>0.29298638740740734</c:v>
                </c:pt>
                <c:pt idx="271">
                  <c:v>0.29318588413284141</c:v>
                </c:pt>
                <c:pt idx="272">
                  <c:v>0.29338391397058827</c:v>
                </c:pt>
                <c:pt idx="273">
                  <c:v>0.2935804930402931</c:v>
                </c:pt>
                <c:pt idx="274">
                  <c:v>0.29377563722627742</c:v>
                </c:pt>
                <c:pt idx="275">
                  <c:v>0.29396936218181813</c:v>
                </c:pt>
                <c:pt idx="276">
                  <c:v>0.29416168333333337</c:v>
                </c:pt>
                <c:pt idx="277">
                  <c:v>0.29435261588447648</c:v>
                </c:pt>
                <c:pt idx="278">
                  <c:v>0.29454217482014389</c:v>
                </c:pt>
                <c:pt idx="279">
                  <c:v>0.29473037491039433</c:v>
                </c:pt>
                <c:pt idx="280">
                  <c:v>0.29491723071428566</c:v>
                </c:pt>
                <c:pt idx="281">
                  <c:v>0.29510275658362994</c:v>
                </c:pt>
                <c:pt idx="282">
                  <c:v>0.29528696666666665</c:v>
                </c:pt>
                <c:pt idx="283">
                  <c:v>0.29546987491166088</c:v>
                </c:pt>
                <c:pt idx="284">
                  <c:v>0.29565149507042254</c:v>
                </c:pt>
                <c:pt idx="285">
                  <c:v>0.29583184070175439</c:v>
                </c:pt>
                <c:pt idx="286">
                  <c:v>0.29601092517482519</c:v>
                </c:pt>
                <c:pt idx="287">
                  <c:v>0.29618876167247388</c:v>
                </c:pt>
                <c:pt idx="288">
                  <c:v>0.29636536319444451</c:v>
                </c:pt>
                <c:pt idx="289">
                  <c:v>0.29654074256055363</c:v>
                </c:pt>
                <c:pt idx="290">
                  <c:v>0.29671491241379311</c:v>
                </c:pt>
                <c:pt idx="291">
                  <c:v>0.29688788522336773</c:v>
                </c:pt>
                <c:pt idx="292">
                  <c:v>0.29705967328767124</c:v>
                </c:pt>
                <c:pt idx="293">
                  <c:v>0.29723028873720136</c:v>
                </c:pt>
                <c:pt idx="294">
                  <c:v>0.29739974353741494</c:v>
                </c:pt>
                <c:pt idx="295">
                  <c:v>0.29756804949152538</c:v>
                </c:pt>
                <c:pt idx="296">
                  <c:v>0.29773521824324323</c:v>
                </c:pt>
                <c:pt idx="297">
                  <c:v>0.29790126127946126</c:v>
                </c:pt>
                <c:pt idx="298">
                  <c:v>0.29806618993288592</c:v>
                </c:pt>
                <c:pt idx="299">
                  <c:v>0.29823001538461535</c:v>
                </c:pt>
                <c:pt idx="300">
                  <c:v>0.29839274866666665</c:v>
                </c:pt>
                <c:pt idx="301">
                  <c:v>0.29855440066445182</c:v>
                </c:pt>
                <c:pt idx="302">
                  <c:v>0.29871498211920533</c:v>
                </c:pt>
                <c:pt idx="303">
                  <c:v>0.29887450363036305</c:v>
                </c:pt>
                <c:pt idx="304">
                  <c:v>0.29903297565789477</c:v>
                </c:pt>
                <c:pt idx="305">
                  <c:v>0.29919040852459011</c:v>
                </c:pt>
                <c:pt idx="306">
                  <c:v>0.29934681241830063</c:v>
                </c:pt>
                <c:pt idx="307">
                  <c:v>0.29950219739413675</c:v>
                </c:pt>
                <c:pt idx="308">
                  <c:v>0.29965657337662344</c:v>
                </c:pt>
                <c:pt idx="309">
                  <c:v>0.29980995016181233</c:v>
                </c:pt>
                <c:pt idx="310">
                  <c:v>0.29996233741935485</c:v>
                </c:pt>
                <c:pt idx="311">
                  <c:v>0.30011374469453378</c:v>
                </c:pt>
                <c:pt idx="312">
                  <c:v>0.30026418141025646</c:v>
                </c:pt>
                <c:pt idx="313">
                  <c:v>0.30041365686900967</c:v>
                </c:pt>
                <c:pt idx="314">
                  <c:v>0.3005621802547771</c:v>
                </c:pt>
                <c:pt idx="315">
                  <c:v>0.30070976063492061</c:v>
                </c:pt>
                <c:pt idx="316">
                  <c:v>0.30085640696202531</c:v>
                </c:pt>
                <c:pt idx="317">
                  <c:v>0.30100212807570981</c:v>
                </c:pt>
                <c:pt idx="318">
                  <c:v>0.30114693270440251</c:v>
                </c:pt>
                <c:pt idx="319">
                  <c:v>0.30129082946708463</c:v>
                </c:pt>
                <c:pt idx="320">
                  <c:v>0.30143382687499998</c:v>
                </c:pt>
                <c:pt idx="321">
                  <c:v>0.30157593333333332</c:v>
                </c:pt>
                <c:pt idx="322">
                  <c:v>0.30171715714285718</c:v>
                </c:pt>
                <c:pt idx="323">
                  <c:v>0.30185750650154808</c:v>
                </c:pt>
                <c:pt idx="324">
                  <c:v>0.30199698950617282</c:v>
                </c:pt>
                <c:pt idx="325">
                  <c:v>0.30213561415384615</c:v>
                </c:pt>
                <c:pt idx="326">
                  <c:v>0.30227338834355832</c:v>
                </c:pt>
                <c:pt idx="327">
                  <c:v>0.30241031987767586</c:v>
                </c:pt>
                <c:pt idx="328">
                  <c:v>0.30254641646341474</c:v>
                </c:pt>
                <c:pt idx="329">
                  <c:v>0.30268168571428578</c:v>
                </c:pt>
                <c:pt idx="330">
                  <c:v>0.30281613515151518</c:v>
                </c:pt>
                <c:pt idx="331">
                  <c:v>0.30294977220543806</c:v>
                </c:pt>
                <c:pt idx="332">
                  <c:v>0.3030826042168675</c:v>
                </c:pt>
                <c:pt idx="333">
                  <c:v>0.30321463843843843</c:v>
                </c:pt>
                <c:pt idx="334">
                  <c:v>0.30334588203592816</c:v>
                </c:pt>
                <c:pt idx="335">
                  <c:v>0.30347634208955221</c:v>
                </c:pt>
                <c:pt idx="336">
                  <c:v>0.30360602559523808</c:v>
                </c:pt>
                <c:pt idx="337">
                  <c:v>0.30373493946587538</c:v>
                </c:pt>
                <c:pt idx="338">
                  <c:v>0.30379438994082841</c:v>
                </c:pt>
                <c:pt idx="339">
                  <c:v>0.30382891976401183</c:v>
                </c:pt>
                <c:pt idx="340">
                  <c:v>0.30386324647058827</c:v>
                </c:pt>
                <c:pt idx="341">
                  <c:v>0.30389737184750731</c:v>
                </c:pt>
                <c:pt idx="342">
                  <c:v>0.30393129766081872</c:v>
                </c:pt>
                <c:pt idx="343">
                  <c:v>0.30396502565597672</c:v>
                </c:pt>
                <c:pt idx="344">
                  <c:v>0.30399855755813954</c:v>
                </c:pt>
                <c:pt idx="345">
                  <c:v>0.30403189507246375</c:v>
                </c:pt>
                <c:pt idx="346">
                  <c:v>0.30406503988439304</c:v>
                </c:pt>
                <c:pt idx="347">
                  <c:v>0.30409799365994239</c:v>
                </c:pt>
                <c:pt idx="348">
                  <c:v>0.304130758045977</c:v>
                </c:pt>
                <c:pt idx="349">
                  <c:v>0.30416333467048717</c:v>
                </c:pt>
                <c:pt idx="350">
                  <c:v>0.3041957251428572</c:v>
                </c:pt>
                <c:pt idx="351">
                  <c:v>0.30422793105413104</c:v>
                </c:pt>
                <c:pt idx="352">
                  <c:v>0.30425995397727279</c:v>
                </c:pt>
                <c:pt idx="353">
                  <c:v>0.30429179546742213</c:v>
                </c:pt>
                <c:pt idx="354">
                  <c:v>0.30432345706214692</c:v>
                </c:pt>
                <c:pt idx="355">
                  <c:v>0.30435494028169019</c:v>
                </c:pt>
                <c:pt idx="356">
                  <c:v>0.30438624662921354</c:v>
                </c:pt>
                <c:pt idx="357">
                  <c:v>0.30441737759103638</c:v>
                </c:pt>
                <c:pt idx="358">
                  <c:v>0.30444833463687149</c:v>
                </c:pt>
                <c:pt idx="359">
                  <c:v>0.30447911922005577</c:v>
                </c:pt>
                <c:pt idx="360">
                  <c:v>0.30450973277777782</c:v>
                </c:pt>
                <c:pt idx="361">
                  <c:v>0.30454017673130196</c:v>
                </c:pt>
                <c:pt idx="362">
                  <c:v>0.30457045248618786</c:v>
                </c:pt>
                <c:pt idx="363">
                  <c:v>0.30460056143250691</c:v>
                </c:pt>
                <c:pt idx="364">
                  <c:v>0.30463050494505495</c:v>
                </c:pt>
                <c:pt idx="365">
                  <c:v>0.30466028438356163</c:v>
                </c:pt>
                <c:pt idx="366">
                  <c:v>0.30468990109289618</c:v>
                </c:pt>
                <c:pt idx="367">
                  <c:v>0.30471935640326975</c:v>
                </c:pt>
                <c:pt idx="368">
                  <c:v>0.30474865163043485</c:v>
                </c:pt>
                <c:pt idx="369">
                  <c:v>0.30477778807588074</c:v>
                </c:pt>
                <c:pt idx="370">
                  <c:v>0.30480676702702703</c:v>
                </c:pt>
                <c:pt idx="371">
                  <c:v>0.30483558975741243</c:v>
                </c:pt>
                <c:pt idx="372">
                  <c:v>0.30486425752688173</c:v>
                </c:pt>
                <c:pt idx="373">
                  <c:v>0.30489277158176942</c:v>
                </c:pt>
                <c:pt idx="374">
                  <c:v>0.30492113315508018</c:v>
                </c:pt>
                <c:pt idx="375">
                  <c:v>0.30494934346666669</c:v>
                </c:pt>
                <c:pt idx="376">
                  <c:v>0.30497740372340432</c:v>
                </c:pt>
                <c:pt idx="377">
                  <c:v>0.30500531511936346</c:v>
                </c:pt>
                <c:pt idx="378">
                  <c:v>0.30503307883597885</c:v>
                </c:pt>
                <c:pt idx="379">
                  <c:v>0.30506069604221642</c:v>
                </c:pt>
                <c:pt idx="380">
                  <c:v>0.30508816789473681</c:v>
                </c:pt>
                <c:pt idx="381">
                  <c:v>0.30511549553805772</c:v>
                </c:pt>
                <c:pt idx="382">
                  <c:v>0.30514268010471202</c:v>
                </c:pt>
                <c:pt idx="383">
                  <c:v>0.30516972271540477</c:v>
                </c:pt>
                <c:pt idx="384">
                  <c:v>0.30519662447916673</c:v>
                </c:pt>
                <c:pt idx="385">
                  <c:v>0.30522338649350655</c:v>
                </c:pt>
                <c:pt idx="386">
                  <c:v>0.30525000984455963</c:v>
                </c:pt>
                <c:pt idx="387">
                  <c:v>0.30527649560723513</c:v>
                </c:pt>
                <c:pt idx="388">
                  <c:v>0.30530284484536085</c:v>
                </c:pt>
                <c:pt idx="389">
                  <c:v>0.30532905861182524</c:v>
                </c:pt>
                <c:pt idx="390">
                  <c:v>0.30535513794871794</c:v>
                </c:pt>
                <c:pt idx="391">
                  <c:v>0.3053810838874681</c:v>
                </c:pt>
                <c:pt idx="392">
                  <c:v>0.30540689744897964</c:v>
                </c:pt>
                <c:pt idx="393">
                  <c:v>0.30543257964376591</c:v>
                </c:pt>
                <c:pt idx="394">
                  <c:v>0.30545813147208123</c:v>
                </c:pt>
                <c:pt idx="395">
                  <c:v>0.30548355392405069</c:v>
                </c:pt>
                <c:pt idx="396">
                  <c:v>0.30550884797979805</c:v>
                </c:pt>
                <c:pt idx="397">
                  <c:v>0.30553401460957186</c:v>
                </c:pt>
                <c:pt idx="398">
                  <c:v>0.30555905477386935</c:v>
                </c:pt>
                <c:pt idx="399">
                  <c:v>0.30558396942355892</c:v>
                </c:pt>
                <c:pt idx="400">
                  <c:v>0.30560875949999999</c:v>
                </c:pt>
                <c:pt idx="401">
                  <c:v>0.30563342593516207</c:v>
                </c:pt>
                <c:pt idx="402">
                  <c:v>0.3056579696517413</c:v>
                </c:pt>
                <c:pt idx="403">
                  <c:v>0.30568239156327548</c:v>
                </c:pt>
                <c:pt idx="404">
                  <c:v>0.30570669257425742</c:v>
                </c:pt>
                <c:pt idx="405">
                  <c:v>0.30573087358024698</c:v>
                </c:pt>
                <c:pt idx="406">
                  <c:v>0.30575493546798027</c:v>
                </c:pt>
                <c:pt idx="407">
                  <c:v>0.30577887911547919</c:v>
                </c:pt>
                <c:pt idx="408">
                  <c:v>0.30580270539215693</c:v>
                </c:pt>
                <c:pt idx="409">
                  <c:v>0.30582641515892417</c:v>
                </c:pt>
                <c:pt idx="410">
                  <c:v>0.30585000926829264</c:v>
                </c:pt>
                <c:pt idx="411">
                  <c:v>0.30587348856447694</c:v>
                </c:pt>
                <c:pt idx="412">
                  <c:v>0.30589685388349519</c:v>
                </c:pt>
                <c:pt idx="413">
                  <c:v>0.3059201060532688</c:v>
                </c:pt>
                <c:pt idx="414">
                  <c:v>0.3059432458937198</c:v>
                </c:pt>
                <c:pt idx="415">
                  <c:v>0.30596627421686751</c:v>
                </c:pt>
                <c:pt idx="416">
                  <c:v>0.30598919182692308</c:v>
                </c:pt>
                <c:pt idx="417">
                  <c:v>0.30601199952038372</c:v>
                </c:pt>
                <c:pt idx="418">
                  <c:v>0.30603469808612438</c:v>
                </c:pt>
                <c:pt idx="419">
                  <c:v>0.30605728830548928</c:v>
                </c:pt>
                <c:pt idx="420">
                  <c:v>0.30607977095238093</c:v>
                </c:pt>
                <c:pt idx="421">
                  <c:v>0.30610214679334913</c:v>
                </c:pt>
                <c:pt idx="422">
                  <c:v>0.30612441658767775</c:v>
                </c:pt>
                <c:pt idx="423">
                  <c:v>0.3061465810874705</c:v>
                </c:pt>
                <c:pt idx="424">
                  <c:v>0.30616864103773589</c:v>
                </c:pt>
                <c:pt idx="425">
                  <c:v>0.30619059717647057</c:v>
                </c:pt>
                <c:pt idx="426">
                  <c:v>0.30621245023474175</c:v>
                </c:pt>
                <c:pt idx="427">
                  <c:v>0.30623420093676812</c:v>
                </c:pt>
                <c:pt idx="428">
                  <c:v>0.30625585</c:v>
                </c:pt>
                <c:pt idx="429">
                  <c:v>0.30627739813519816</c:v>
                </c:pt>
                <c:pt idx="430">
                  <c:v>0.3062988460465117</c:v>
                </c:pt>
                <c:pt idx="431">
                  <c:v>0.30632019443155456</c:v>
                </c:pt>
                <c:pt idx="432">
                  <c:v>0.30634144398148144</c:v>
                </c:pt>
                <c:pt idx="433">
                  <c:v>0.30636259538106236</c:v>
                </c:pt>
                <c:pt idx="434">
                  <c:v>0.30638364930875572</c:v>
                </c:pt>
                <c:pt idx="435">
                  <c:v>0.30640460643678158</c:v>
                </c:pt>
                <c:pt idx="436">
                  <c:v>0.3064254674311927</c:v>
                </c:pt>
                <c:pt idx="437">
                  <c:v>0.30644623295194506</c:v>
                </c:pt>
                <c:pt idx="438">
                  <c:v>0.30646690365296803</c:v>
                </c:pt>
                <c:pt idx="439">
                  <c:v>0.30648748018223237</c:v>
                </c:pt>
                <c:pt idx="440">
                  <c:v>0.30650796318181817</c:v>
                </c:pt>
                <c:pt idx="441">
                  <c:v>0.30652835328798189</c:v>
                </c:pt>
                <c:pt idx="442">
                  <c:v>0.30654865113122176</c:v>
                </c:pt>
                <c:pt idx="443">
                  <c:v>0.30656885733634309</c:v>
                </c:pt>
                <c:pt idx="444">
                  <c:v>0.30658897252252248</c:v>
                </c:pt>
                <c:pt idx="445">
                  <c:v>0.30660899730337077</c:v>
                </c:pt>
                <c:pt idx="446">
                  <c:v>0.3066289322869955</c:v>
                </c:pt>
                <c:pt idx="447">
                  <c:v>0.30664877807606261</c:v>
                </c:pt>
                <c:pt idx="448">
                  <c:v>0.3066685352678572</c:v>
                </c:pt>
                <c:pt idx="449">
                  <c:v>0.30668820445434297</c:v>
                </c:pt>
                <c:pt idx="450">
                  <c:v>0.30670778622222228</c:v>
                </c:pt>
                <c:pt idx="451">
                  <c:v>0.30672728115299341</c:v>
                </c:pt>
                <c:pt idx="452">
                  <c:v>0.3067466898230089</c:v>
                </c:pt>
                <c:pt idx="453">
                  <c:v>0.306766012803532</c:v>
                </c:pt>
                <c:pt idx="454">
                  <c:v>0.30678525066079299</c:v>
                </c:pt>
                <c:pt idx="455">
                  <c:v>0.30680440395604391</c:v>
                </c:pt>
                <c:pt idx="456">
                  <c:v>0.3068234732456141</c:v>
                </c:pt>
                <c:pt idx="457">
                  <c:v>0.30684245908096286</c:v>
                </c:pt>
                <c:pt idx="458">
                  <c:v>0.3068613620087336</c:v>
                </c:pt>
                <c:pt idx="459">
                  <c:v>0.30688018257080607</c:v>
                </c:pt>
                <c:pt idx="460">
                  <c:v>0.30689892130434782</c:v>
                </c:pt>
                <c:pt idx="461">
                  <c:v>0.30691757874186554</c:v>
                </c:pt>
                <c:pt idx="462">
                  <c:v>0.30693615541125541</c:v>
                </c:pt>
                <c:pt idx="463">
                  <c:v>0.30695465183585313</c:v>
                </c:pt>
                <c:pt idx="464">
                  <c:v>0.30697306853448281</c:v>
                </c:pt>
                <c:pt idx="465">
                  <c:v>0.30699140602150543</c:v>
                </c:pt>
                <c:pt idx="466">
                  <c:v>0.30700966480686698</c:v>
                </c:pt>
                <c:pt idx="467">
                  <c:v>0.30702784539614558</c:v>
                </c:pt>
                <c:pt idx="468">
                  <c:v>0.30704594829059828</c:v>
                </c:pt>
                <c:pt idx="469">
                  <c:v>0.30706397398720686</c:v>
                </c:pt>
                <c:pt idx="470">
                  <c:v>0.30708192297872339</c:v>
                </c:pt>
                <c:pt idx="471">
                  <c:v>0.30709979575371549</c:v>
                </c:pt>
                <c:pt idx="472">
                  <c:v>0.30711759279661022</c:v>
                </c:pt>
                <c:pt idx="473">
                  <c:v>0.30713531458773791</c:v>
                </c:pt>
                <c:pt idx="474">
                  <c:v>0.30715296160337557</c:v>
                </c:pt>
                <c:pt idx="475">
                  <c:v>0.30717053431578945</c:v>
                </c:pt>
                <c:pt idx="476">
                  <c:v>0.30718803319327737</c:v>
                </c:pt>
                <c:pt idx="477">
                  <c:v>0.30720545870020965</c:v>
                </c:pt>
                <c:pt idx="478">
                  <c:v>0.30722281129707119</c:v>
                </c:pt>
                <c:pt idx="479">
                  <c:v>0.30724009144050102</c:v>
                </c:pt>
                <c:pt idx="480">
                  <c:v>0.30725729958333337</c:v>
                </c:pt>
                <c:pt idx="481">
                  <c:v>0.30727443617463623</c:v>
                </c:pt>
                <c:pt idx="482">
                  <c:v>0.30729150165975105</c:v>
                </c:pt>
                <c:pt idx="483">
                  <c:v>0.30730849648033132</c:v>
                </c:pt>
                <c:pt idx="484">
                  <c:v>0.30732542107438021</c:v>
                </c:pt>
                <c:pt idx="485">
                  <c:v>0.30734227587628871</c:v>
                </c:pt>
                <c:pt idx="486">
                  <c:v>0.30735906131687241</c:v>
                </c:pt>
                <c:pt idx="487">
                  <c:v>0.30737577782340864</c:v>
                </c:pt>
                <c:pt idx="488">
                  <c:v>0.30739242581967219</c:v>
                </c:pt>
                <c:pt idx="489">
                  <c:v>0.30740900572597141</c:v>
                </c:pt>
                <c:pt idx="490">
                  <c:v>0.30742551795918371</c:v>
                </c:pt>
                <c:pt idx="491">
                  <c:v>0.30744196293279025</c:v>
                </c:pt>
                <c:pt idx="492">
                  <c:v>0.30745834105691061</c:v>
                </c:pt>
                <c:pt idx="493">
                  <c:v>0.30747465273833674</c:v>
                </c:pt>
                <c:pt idx="494">
                  <c:v>0.30749089838056687</c:v>
                </c:pt>
                <c:pt idx="495">
                  <c:v>0.30750707838383839</c:v>
                </c:pt>
                <c:pt idx="496">
                  <c:v>0.3075231931451613</c:v>
                </c:pt>
                <c:pt idx="497">
                  <c:v>0.30753924305835012</c:v>
                </c:pt>
                <c:pt idx="498">
                  <c:v>0.30755522851405626</c:v>
                </c:pt>
                <c:pt idx="499">
                  <c:v>0.30757114989979961</c:v>
                </c:pt>
                <c:pt idx="500">
                  <c:v>0.30758700760000002</c:v>
                </c:pt>
                <c:pt idx="501">
                  <c:v>0.30760280199600798</c:v>
                </c:pt>
                <c:pt idx="502">
                  <c:v>0.30761853346613544</c:v>
                </c:pt>
                <c:pt idx="503">
                  <c:v>0.30763420238568595</c:v>
                </c:pt>
                <c:pt idx="504">
                  <c:v>0.30764980912698414</c:v>
                </c:pt>
                <c:pt idx="505">
                  <c:v>0.30766535405940598</c:v>
                </c:pt>
                <c:pt idx="506">
                  <c:v>0.30768083754940712</c:v>
                </c:pt>
                <c:pt idx="507">
                  <c:v>0.30769625996055228</c:v>
                </c:pt>
                <c:pt idx="508">
                  <c:v>0.30771162165354327</c:v>
                </c:pt>
                <c:pt idx="509">
                  <c:v>0.3077269229862476</c:v>
                </c:pt>
                <c:pt idx="510">
                  <c:v>0.30774216431372547</c:v>
                </c:pt>
                <c:pt idx="511">
                  <c:v>0.30775734598825832</c:v>
                </c:pt>
                <c:pt idx="512">
                  <c:v>0.307772468359375</c:v>
                </c:pt>
                <c:pt idx="513">
                  <c:v>0.30778753177387919</c:v>
                </c:pt>
                <c:pt idx="514">
                  <c:v>0.30780253657587553</c:v>
                </c:pt>
                <c:pt idx="515">
                  <c:v>0.30781748310679613</c:v>
                </c:pt>
                <c:pt idx="516">
                  <c:v>0.30783237170542632</c:v>
                </c:pt>
                <c:pt idx="517">
                  <c:v>0.30784720270793042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978048"/>
        <c:axId val="222979968"/>
      </c:lineChart>
      <c:catAx>
        <c:axId val="22297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0" dirty="0" err="1" smtClean="0"/>
                  <a:t>Inkomst</a:t>
                </a:r>
                <a:r>
                  <a:rPr lang="en-US" sz="1400" b="0" dirty="0" smtClean="0"/>
                  <a:t> i kronor per </a:t>
                </a:r>
                <a:r>
                  <a:rPr lang="en-US" sz="1400" b="0" dirty="0" err="1" smtClean="0"/>
                  <a:t>år</a:t>
                </a:r>
                <a:r>
                  <a:rPr lang="en-US" sz="1400" b="0" dirty="0" smtClean="0"/>
                  <a:t> 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42631438102343711"/>
              <c:y val="0.9375342482083641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sv-SE"/>
          </a:p>
        </c:txPr>
        <c:crossAx val="222979968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222979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sv-SE"/>
          </a:p>
        </c:txPr>
        <c:crossAx val="22297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01551189245086E-2"/>
          <c:y val="7.4197120708748621E-2"/>
          <c:w val="0.89721200705266502"/>
          <c:h val="0.757475083056478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kön!$B$59</c:f>
              <c:strCache>
                <c:ptCount val="1"/>
                <c:pt idx="0">
                  <c:v>Första kvartil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Ref>
              <c:f>kön!$A$63:$A$65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kön!$B$63:$B$65</c:f>
              <c:numCache>
                <c:formatCode>#,##0</c:formatCode>
                <c:ptCount val="3"/>
                <c:pt idx="0">
                  <c:v>8798</c:v>
                </c:pt>
                <c:pt idx="1">
                  <c:v>8095</c:v>
                </c:pt>
                <c:pt idx="2">
                  <c:v>10575</c:v>
                </c:pt>
              </c:numCache>
            </c:numRef>
          </c:val>
        </c:ser>
        <c:ser>
          <c:idx val="2"/>
          <c:order val="1"/>
          <c:tx>
            <c:strRef>
              <c:f>kön!$D$59</c:f>
              <c:strCache>
                <c:ptCount val="1"/>
                <c:pt idx="0">
                  <c:v>Tredje kvartil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kön!$A$63:$A$65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kön!$E$63:$E$65</c:f>
              <c:numCache>
                <c:formatCode>#,##0</c:formatCode>
                <c:ptCount val="3"/>
                <c:pt idx="0">
                  <c:v>4732</c:v>
                </c:pt>
                <c:pt idx="1">
                  <c:v>3623</c:v>
                </c:pt>
                <c:pt idx="2">
                  <c:v>4359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635264"/>
        <c:axId val="192637184"/>
      </c:barChart>
      <c:lineChart>
        <c:grouping val="standard"/>
        <c:varyColors val="0"/>
        <c:ser>
          <c:idx val="0"/>
          <c:order val="2"/>
          <c:tx>
            <c:strRef>
              <c:f>kön!$C$59</c:f>
              <c:strCache>
                <c:ptCount val="1"/>
                <c:pt idx="0">
                  <c:v>Median</c:v>
                </c:pt>
              </c:strCache>
            </c:strRef>
          </c:tx>
          <c:spPr>
            <a:ln w="9525"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 w="12700" cap="sq">
                <a:solidFill>
                  <a:srgbClr val="000000"/>
                </a:solidFill>
                <a:prstDash val="solid"/>
              </a:ln>
            </c:spPr>
          </c:marker>
          <c:cat>
            <c:strRef>
              <c:f>kön!$A$63:$A$65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kön!$C$63:$C$65</c:f>
              <c:numCache>
                <c:formatCode>#,##0</c:formatCode>
                <c:ptCount val="3"/>
                <c:pt idx="0">
                  <c:v>10987</c:v>
                </c:pt>
                <c:pt idx="1">
                  <c:v>9745</c:v>
                </c:pt>
                <c:pt idx="2">
                  <c:v>12678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35264"/>
        <c:axId val="192637184"/>
      </c:lineChart>
      <c:catAx>
        <c:axId val="19263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63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6371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635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01551189245086E-2"/>
          <c:y val="7.4197120708748621E-2"/>
          <c:w val="0.89721200705266502"/>
          <c:h val="0.757475083056478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kön!$B$59</c:f>
              <c:strCache>
                <c:ptCount val="1"/>
                <c:pt idx="0">
                  <c:v>Första kvartil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kön!$B$149:$B$188</c:f>
              <c:numCache>
                <c:formatCode>General</c:formatCode>
                <c:ptCount val="40"/>
                <c:pt idx="0">
                  <c:v>6667</c:v>
                </c:pt>
                <c:pt idx="1">
                  <c:v>7169.5</c:v>
                </c:pt>
                <c:pt idx="2">
                  <c:v>7432</c:v>
                </c:pt>
                <c:pt idx="3">
                  <c:v>7791.5</c:v>
                </c:pt>
                <c:pt idx="4">
                  <c:v>9120</c:v>
                </c:pt>
                <c:pt idx="5">
                  <c:v>9214</c:v>
                </c:pt>
                <c:pt idx="6">
                  <c:v>9279</c:v>
                </c:pt>
                <c:pt idx="7">
                  <c:v>9319</c:v>
                </c:pt>
                <c:pt idx="8">
                  <c:v>9107</c:v>
                </c:pt>
                <c:pt idx="9">
                  <c:v>8966</c:v>
                </c:pt>
                <c:pt idx="10">
                  <c:v>8910</c:v>
                </c:pt>
                <c:pt idx="11">
                  <c:v>8768</c:v>
                </c:pt>
                <c:pt idx="12">
                  <c:v>8611</c:v>
                </c:pt>
                <c:pt idx="13">
                  <c:v>8472</c:v>
                </c:pt>
                <c:pt idx="14">
                  <c:v>8248</c:v>
                </c:pt>
                <c:pt idx="15">
                  <c:v>7997</c:v>
                </c:pt>
                <c:pt idx="16">
                  <c:v>7835</c:v>
                </c:pt>
                <c:pt idx="17">
                  <c:v>7708</c:v>
                </c:pt>
                <c:pt idx="18">
                  <c:v>7708</c:v>
                </c:pt>
                <c:pt idx="19">
                  <c:v>7545</c:v>
                </c:pt>
                <c:pt idx="20">
                  <c:v>7269</c:v>
                </c:pt>
                <c:pt idx="21">
                  <c:v>7085</c:v>
                </c:pt>
                <c:pt idx="22">
                  <c:v>7023</c:v>
                </c:pt>
                <c:pt idx="23">
                  <c:v>6867</c:v>
                </c:pt>
                <c:pt idx="24">
                  <c:v>6867</c:v>
                </c:pt>
                <c:pt idx="25">
                  <c:v>6686</c:v>
                </c:pt>
                <c:pt idx="26">
                  <c:v>6519</c:v>
                </c:pt>
                <c:pt idx="27">
                  <c:v>6294</c:v>
                </c:pt>
                <c:pt idx="28">
                  <c:v>6126</c:v>
                </c:pt>
                <c:pt idx="29">
                  <c:v>5926</c:v>
                </c:pt>
                <c:pt idx="30">
                  <c:v>5815</c:v>
                </c:pt>
                <c:pt idx="31">
                  <c:v>5768</c:v>
                </c:pt>
                <c:pt idx="32">
                  <c:v>5718.5</c:v>
                </c:pt>
                <c:pt idx="33">
                  <c:v>5634</c:v>
                </c:pt>
                <c:pt idx="34">
                  <c:v>5603</c:v>
                </c:pt>
                <c:pt idx="35">
                  <c:v>5688</c:v>
                </c:pt>
                <c:pt idx="36">
                  <c:v>5642</c:v>
                </c:pt>
                <c:pt idx="37">
                  <c:v>5672</c:v>
                </c:pt>
                <c:pt idx="38">
                  <c:v>5712.5</c:v>
                </c:pt>
                <c:pt idx="39">
                  <c:v>5629</c:v>
                </c:pt>
              </c:numCache>
            </c:numRef>
          </c:val>
        </c:ser>
        <c:ser>
          <c:idx val="2"/>
          <c:order val="1"/>
          <c:tx>
            <c:strRef>
              <c:f>kön!$E$59</c:f>
              <c:strCache>
                <c:ptCount val="1"/>
                <c:pt idx="0">
                  <c:v>Tredje kvartil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kön!$E$149:$E$188</c:f>
              <c:numCache>
                <c:formatCode>#,##0</c:formatCode>
                <c:ptCount val="40"/>
                <c:pt idx="0">
                  <c:v>3589</c:v>
                </c:pt>
                <c:pt idx="1">
                  <c:v>3654.5</c:v>
                </c:pt>
                <c:pt idx="2">
                  <c:v>4133</c:v>
                </c:pt>
                <c:pt idx="3">
                  <c:v>4441.5</c:v>
                </c:pt>
                <c:pt idx="4">
                  <c:v>3977</c:v>
                </c:pt>
                <c:pt idx="5">
                  <c:v>4153</c:v>
                </c:pt>
                <c:pt idx="6">
                  <c:v>4446</c:v>
                </c:pt>
                <c:pt idx="7">
                  <c:v>4548</c:v>
                </c:pt>
                <c:pt idx="8">
                  <c:v>4902</c:v>
                </c:pt>
                <c:pt idx="9">
                  <c:v>4855</c:v>
                </c:pt>
                <c:pt idx="10">
                  <c:v>4811</c:v>
                </c:pt>
                <c:pt idx="11">
                  <c:v>4967</c:v>
                </c:pt>
                <c:pt idx="12">
                  <c:v>5128</c:v>
                </c:pt>
                <c:pt idx="13">
                  <c:v>5454</c:v>
                </c:pt>
                <c:pt idx="14">
                  <c:v>5714</c:v>
                </c:pt>
                <c:pt idx="15">
                  <c:v>5882</c:v>
                </c:pt>
                <c:pt idx="16">
                  <c:v>5923</c:v>
                </c:pt>
                <c:pt idx="17">
                  <c:v>6088</c:v>
                </c:pt>
                <c:pt idx="18">
                  <c:v>6008</c:v>
                </c:pt>
                <c:pt idx="19">
                  <c:v>6230</c:v>
                </c:pt>
                <c:pt idx="20">
                  <c:v>6423</c:v>
                </c:pt>
                <c:pt idx="21">
                  <c:v>6652</c:v>
                </c:pt>
                <c:pt idx="22">
                  <c:v>6610</c:v>
                </c:pt>
                <c:pt idx="23">
                  <c:v>6808.5</c:v>
                </c:pt>
                <c:pt idx="24">
                  <c:v>6635</c:v>
                </c:pt>
                <c:pt idx="25">
                  <c:v>6698</c:v>
                </c:pt>
                <c:pt idx="26">
                  <c:v>6612</c:v>
                </c:pt>
                <c:pt idx="27">
                  <c:v>6691</c:v>
                </c:pt>
                <c:pt idx="28">
                  <c:v>6633</c:v>
                </c:pt>
                <c:pt idx="29">
                  <c:v>6730</c:v>
                </c:pt>
                <c:pt idx="30">
                  <c:v>6661.5</c:v>
                </c:pt>
                <c:pt idx="31">
                  <c:v>6514</c:v>
                </c:pt>
                <c:pt idx="32">
                  <c:v>6418.5</c:v>
                </c:pt>
                <c:pt idx="33">
                  <c:v>6046</c:v>
                </c:pt>
                <c:pt idx="34">
                  <c:v>5660</c:v>
                </c:pt>
                <c:pt idx="35">
                  <c:v>5178</c:v>
                </c:pt>
                <c:pt idx="36">
                  <c:v>4936</c:v>
                </c:pt>
                <c:pt idx="37">
                  <c:v>4507</c:v>
                </c:pt>
                <c:pt idx="38">
                  <c:v>3940.5</c:v>
                </c:pt>
                <c:pt idx="39">
                  <c:v>3510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674048"/>
        <c:axId val="192552960"/>
      </c:barChart>
      <c:lineChart>
        <c:grouping val="standard"/>
        <c:varyColors val="0"/>
        <c:ser>
          <c:idx val="0"/>
          <c:order val="2"/>
          <c:tx>
            <c:strRef>
              <c:f>kön!$C$59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kön!$C$149:$C$188</c:f>
              <c:numCache>
                <c:formatCode>General</c:formatCode>
                <c:ptCount val="40"/>
                <c:pt idx="0">
                  <c:v>8499.5</c:v>
                </c:pt>
                <c:pt idx="1">
                  <c:v>8949</c:v>
                </c:pt>
                <c:pt idx="2">
                  <c:v>9520</c:v>
                </c:pt>
                <c:pt idx="3">
                  <c:v>10060</c:v>
                </c:pt>
                <c:pt idx="4">
                  <c:v>10810</c:v>
                </c:pt>
                <c:pt idx="5">
                  <c:v>10976</c:v>
                </c:pt>
                <c:pt idx="6">
                  <c:v>11338</c:v>
                </c:pt>
                <c:pt idx="7">
                  <c:v>11372</c:v>
                </c:pt>
                <c:pt idx="8">
                  <c:v>11522</c:v>
                </c:pt>
                <c:pt idx="9">
                  <c:v>11320</c:v>
                </c:pt>
                <c:pt idx="10">
                  <c:v>11209</c:v>
                </c:pt>
                <c:pt idx="11">
                  <c:v>11216</c:v>
                </c:pt>
                <c:pt idx="12">
                  <c:v>11199</c:v>
                </c:pt>
                <c:pt idx="13">
                  <c:v>11458</c:v>
                </c:pt>
                <c:pt idx="14">
                  <c:v>11440</c:v>
                </c:pt>
                <c:pt idx="15">
                  <c:v>11347</c:v>
                </c:pt>
                <c:pt idx="16">
                  <c:v>11240</c:v>
                </c:pt>
                <c:pt idx="17">
                  <c:v>11222</c:v>
                </c:pt>
                <c:pt idx="18">
                  <c:v>11181</c:v>
                </c:pt>
                <c:pt idx="19">
                  <c:v>11156</c:v>
                </c:pt>
                <c:pt idx="20">
                  <c:v>11088</c:v>
                </c:pt>
                <c:pt idx="21">
                  <c:v>11004</c:v>
                </c:pt>
                <c:pt idx="22">
                  <c:v>10918</c:v>
                </c:pt>
                <c:pt idx="23">
                  <c:v>10920.5</c:v>
                </c:pt>
                <c:pt idx="24">
                  <c:v>10743</c:v>
                </c:pt>
                <c:pt idx="25">
                  <c:v>10674</c:v>
                </c:pt>
                <c:pt idx="26">
                  <c:v>10407</c:v>
                </c:pt>
                <c:pt idx="27">
                  <c:v>10298</c:v>
                </c:pt>
                <c:pt idx="28">
                  <c:v>10129</c:v>
                </c:pt>
                <c:pt idx="29">
                  <c:v>10038</c:v>
                </c:pt>
                <c:pt idx="30">
                  <c:v>9900</c:v>
                </c:pt>
                <c:pt idx="31">
                  <c:v>9775</c:v>
                </c:pt>
                <c:pt idx="32">
                  <c:v>9609</c:v>
                </c:pt>
                <c:pt idx="33">
                  <c:v>9433.5</c:v>
                </c:pt>
                <c:pt idx="34">
                  <c:v>9182</c:v>
                </c:pt>
                <c:pt idx="35">
                  <c:v>8992</c:v>
                </c:pt>
                <c:pt idx="36">
                  <c:v>8873</c:v>
                </c:pt>
                <c:pt idx="37">
                  <c:v>8549</c:v>
                </c:pt>
                <c:pt idx="38">
                  <c:v>8303</c:v>
                </c:pt>
                <c:pt idx="39">
                  <c:v>8015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74048"/>
        <c:axId val="192552960"/>
      </c:lineChart>
      <c:catAx>
        <c:axId val="1926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552960"/>
        <c:crosses val="autoZero"/>
        <c:auto val="1"/>
        <c:lblAlgn val="ctr"/>
        <c:lblOffset val="100"/>
        <c:tickMarkSkip val="1"/>
        <c:noMultiLvlLbl val="0"/>
      </c:catAx>
      <c:valAx>
        <c:axId val="1925529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674048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01551189245086E-2"/>
          <c:y val="7.7015021146403309E-2"/>
          <c:w val="0.89721200705266502"/>
          <c:h val="0.788471843144076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kön!$B$59</c:f>
              <c:strCache>
                <c:ptCount val="1"/>
                <c:pt idx="0">
                  <c:v>Första kvartil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kön!$B$205:$B$216</c:f>
              <c:numCache>
                <c:formatCode>General</c:formatCode>
                <c:ptCount val="12"/>
                <c:pt idx="0">
                  <c:v>258</c:v>
                </c:pt>
                <c:pt idx="1">
                  <c:v>252</c:v>
                </c:pt>
                <c:pt idx="2">
                  <c:v>256</c:v>
                </c:pt>
                <c:pt idx="3">
                  <c:v>245</c:v>
                </c:pt>
                <c:pt idx="4">
                  <c:v>226</c:v>
                </c:pt>
                <c:pt idx="5">
                  <c:v>204</c:v>
                </c:pt>
                <c:pt idx="6">
                  <c:v>186</c:v>
                </c:pt>
                <c:pt idx="7">
                  <c:v>153</c:v>
                </c:pt>
                <c:pt idx="8">
                  <c:v>124</c:v>
                </c:pt>
                <c:pt idx="9">
                  <c:v>93</c:v>
                </c:pt>
                <c:pt idx="10">
                  <c:v>68</c:v>
                </c:pt>
                <c:pt idx="11">
                  <c:v>49</c:v>
                </c:pt>
              </c:numCache>
            </c:numRef>
          </c:val>
        </c:ser>
        <c:ser>
          <c:idx val="2"/>
          <c:order val="1"/>
          <c:tx>
            <c:strRef>
              <c:f>kön!$E$59</c:f>
              <c:strCache>
                <c:ptCount val="1"/>
                <c:pt idx="0">
                  <c:v>Tredje kvartil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kön!$E$205:$E$216</c:f>
              <c:numCache>
                <c:formatCode>General</c:formatCode>
                <c:ptCount val="12"/>
                <c:pt idx="0">
                  <c:v>221</c:v>
                </c:pt>
                <c:pt idx="1">
                  <c:v>219</c:v>
                </c:pt>
                <c:pt idx="2">
                  <c:v>199</c:v>
                </c:pt>
                <c:pt idx="3">
                  <c:v>182</c:v>
                </c:pt>
                <c:pt idx="4">
                  <c:v>170</c:v>
                </c:pt>
                <c:pt idx="5">
                  <c:v>156</c:v>
                </c:pt>
                <c:pt idx="6">
                  <c:v>152</c:v>
                </c:pt>
                <c:pt idx="7">
                  <c:v>133</c:v>
                </c:pt>
                <c:pt idx="8">
                  <c:v>115</c:v>
                </c:pt>
                <c:pt idx="9">
                  <c:v>90</c:v>
                </c:pt>
                <c:pt idx="10">
                  <c:v>74</c:v>
                </c:pt>
                <c:pt idx="1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600704"/>
        <c:axId val="192606976"/>
      </c:barChart>
      <c:lineChart>
        <c:grouping val="standard"/>
        <c:varyColors val="0"/>
        <c:ser>
          <c:idx val="0"/>
          <c:order val="2"/>
          <c:tx>
            <c:strRef>
              <c:f>kön!$C$59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kön!$A$149:$A$188</c:f>
              <c:numCache>
                <c:formatCode>General</c:formatCode>
                <c:ptCount val="40"/>
                <c:pt idx="0">
                  <c:v>61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  <c:pt idx="6">
                  <c:v>67</c:v>
                </c:pt>
                <c:pt idx="7">
                  <c:v>68</c:v>
                </c:pt>
                <c:pt idx="8">
                  <c:v>69</c:v>
                </c:pt>
                <c:pt idx="9">
                  <c:v>70</c:v>
                </c:pt>
                <c:pt idx="10">
                  <c:v>71</c:v>
                </c:pt>
                <c:pt idx="11">
                  <c:v>72</c:v>
                </c:pt>
                <c:pt idx="12">
                  <c:v>73</c:v>
                </c:pt>
                <c:pt idx="13">
                  <c:v>74</c:v>
                </c:pt>
                <c:pt idx="14">
                  <c:v>75</c:v>
                </c:pt>
                <c:pt idx="15">
                  <c:v>76</c:v>
                </c:pt>
                <c:pt idx="16">
                  <c:v>77</c:v>
                </c:pt>
                <c:pt idx="17">
                  <c:v>78</c:v>
                </c:pt>
                <c:pt idx="18">
                  <c:v>79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84</c:v>
                </c:pt>
                <c:pt idx="24">
                  <c:v>85</c:v>
                </c:pt>
                <c:pt idx="25">
                  <c:v>86</c:v>
                </c:pt>
                <c:pt idx="26">
                  <c:v>87</c:v>
                </c:pt>
                <c:pt idx="27">
                  <c:v>88</c:v>
                </c:pt>
                <c:pt idx="28">
                  <c:v>89</c:v>
                </c:pt>
                <c:pt idx="29">
                  <c:v>90</c:v>
                </c:pt>
                <c:pt idx="30">
                  <c:v>91</c:v>
                </c:pt>
                <c:pt idx="31">
                  <c:v>92</c:v>
                </c:pt>
                <c:pt idx="32">
                  <c:v>93</c:v>
                </c:pt>
                <c:pt idx="33">
                  <c:v>94</c:v>
                </c:pt>
                <c:pt idx="34">
                  <c:v>95</c:v>
                </c:pt>
                <c:pt idx="35">
                  <c:v>96</c:v>
                </c:pt>
                <c:pt idx="36">
                  <c:v>97</c:v>
                </c:pt>
                <c:pt idx="37">
                  <c:v>98</c:v>
                </c:pt>
                <c:pt idx="38">
                  <c:v>99</c:v>
                </c:pt>
                <c:pt idx="39">
                  <c:v>100</c:v>
                </c:pt>
              </c:numCache>
            </c:numRef>
          </c:cat>
          <c:val>
            <c:numRef>
              <c:f>kön!$C$205:$C$216</c:f>
              <c:numCache>
                <c:formatCode>General</c:formatCode>
                <c:ptCount val="12"/>
                <c:pt idx="0">
                  <c:v>365</c:v>
                </c:pt>
                <c:pt idx="1">
                  <c:v>357</c:v>
                </c:pt>
                <c:pt idx="2">
                  <c:v>350</c:v>
                </c:pt>
                <c:pt idx="3">
                  <c:v>332</c:v>
                </c:pt>
                <c:pt idx="4">
                  <c:v>307</c:v>
                </c:pt>
                <c:pt idx="5">
                  <c:v>279</c:v>
                </c:pt>
                <c:pt idx="6">
                  <c:v>259</c:v>
                </c:pt>
                <c:pt idx="7">
                  <c:v>213</c:v>
                </c:pt>
                <c:pt idx="8">
                  <c:v>175</c:v>
                </c:pt>
                <c:pt idx="9">
                  <c:v>132</c:v>
                </c:pt>
                <c:pt idx="10">
                  <c:v>99</c:v>
                </c:pt>
                <c:pt idx="11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00704"/>
        <c:axId val="192606976"/>
      </c:lineChart>
      <c:catAx>
        <c:axId val="19260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606976"/>
        <c:crosses val="autoZero"/>
        <c:auto val="1"/>
        <c:lblAlgn val="ctr"/>
        <c:lblOffset val="100"/>
        <c:tickMarkSkip val="1"/>
        <c:noMultiLvlLbl val="0"/>
      </c:catAx>
      <c:valAx>
        <c:axId val="1926069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sv-SE"/>
          </a:p>
        </c:txPr>
        <c:crossAx val="192600704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80748069465553E-2"/>
          <c:y val="6.9518792801570903E-2"/>
          <c:w val="0.73647761388101229"/>
          <c:h val="0.81283422459893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'övrig pension'!$O$4</c:f>
              <c:strCache>
                <c:ptCount val="1"/>
                <c:pt idx="0">
                  <c:v>Allmän pension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4.63458110516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85668053629217E-3"/>
                  <c:y val="3.208556149732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'övrig pension'!$M$42:$M$44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'övrig pension'!$O$42:$O$44</c:f>
              <c:numCache>
                <c:formatCode>#,##0</c:formatCode>
                <c:ptCount val="3"/>
                <c:pt idx="0">
                  <c:v>11624.47197837416</c:v>
                </c:pt>
                <c:pt idx="1">
                  <c:v>10378.85449991102</c:v>
                </c:pt>
                <c:pt idx="2">
                  <c:v>13145.009487735535</c:v>
                </c:pt>
              </c:numCache>
            </c:numRef>
          </c:val>
        </c:ser>
        <c:ser>
          <c:idx val="1"/>
          <c:order val="1"/>
          <c:tx>
            <c:strRef>
              <c:f>'övrig pension'!$P$4</c:f>
              <c:strCache>
                <c:ptCount val="1"/>
                <c:pt idx="0">
                  <c:v>Tjänstepension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4350095114891156E-2"/>
                  <c:y val="1.370454974014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'övrig pension'!$M$42:$M$44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'övrig pension'!$P$42:$P$44</c:f>
              <c:numCache>
                <c:formatCode>#,##0</c:formatCode>
                <c:ptCount val="3"/>
                <c:pt idx="0">
                  <c:v>2760.2218500617359</c:v>
                </c:pt>
                <c:pt idx="1">
                  <c:v>1775.5379773284124</c:v>
                </c:pt>
                <c:pt idx="2">
                  <c:v>4002.3877313272023</c:v>
                </c:pt>
              </c:numCache>
            </c:numRef>
          </c:val>
        </c:ser>
        <c:ser>
          <c:idx val="2"/>
          <c:order val="2"/>
          <c:tx>
            <c:strRef>
              <c:f>'övrig pension'!$Q$4</c:f>
              <c:strCache>
                <c:ptCount val="1"/>
                <c:pt idx="0">
                  <c:v>Privat pension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'övrig pension'!$M$42:$M$44</c:f>
              <c:strCache>
                <c:ptCount val="3"/>
                <c:pt idx="0">
                  <c:v>Totalt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'övrig pension'!$Q$42:$Q$44</c:f>
              <c:numCache>
                <c:formatCode>#,##0</c:formatCode>
                <c:ptCount val="3"/>
                <c:pt idx="0">
                  <c:v>713.55303757416277</c:v>
                </c:pt>
                <c:pt idx="1">
                  <c:v>534.08202394724924</c:v>
                </c:pt>
                <c:pt idx="2">
                  <c:v>941.74835784531535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53888"/>
        <c:axId val="192855424"/>
      </c:barChart>
      <c:catAx>
        <c:axId val="19285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285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8554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28538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154473409270445"/>
          <c:y val="0.26024955436720143"/>
          <c:w val="0.17845526590729557"/>
          <c:h val="0.239435205415628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32958126404678E-2"/>
          <c:y val="6.9518716577540107E-2"/>
          <c:w val="0.75064314463364135"/>
          <c:h val="0.737967914438502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'övrig pension'!$O$4</c:f>
              <c:strCache>
                <c:ptCount val="1"/>
                <c:pt idx="0">
                  <c:v>Allmän pension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cat>
            <c:multiLvlStrRef>
              <c:f>'övrig pension'!$X$12:$Y$23</c:f>
              <c:multiLvlStrCache>
                <c:ptCount val="12"/>
                <c:lvl>
                  <c:pt idx="0">
                    <c:v>Kvinnor</c:v>
                  </c:pt>
                  <c:pt idx="1">
                    <c:v>Kvinnor</c:v>
                  </c:pt>
                  <c:pt idx="2">
                    <c:v>Kvinnor</c:v>
                  </c:pt>
                  <c:pt idx="3">
                    <c:v>Kvinnor</c:v>
                  </c:pt>
                  <c:pt idx="4">
                    <c:v>Kvinnor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Män</c:v>
                  </c:pt>
                  <c:pt idx="8">
                    <c:v>Män</c:v>
                  </c:pt>
                  <c:pt idx="9">
                    <c:v>Män</c:v>
                  </c:pt>
                  <c:pt idx="10">
                    <c:v>Män</c:v>
                  </c:pt>
                  <c:pt idx="11">
                    <c:v>Män</c:v>
                  </c:pt>
                </c:lvl>
                <c:lvl>
                  <c:pt idx="0">
                    <c:v>65–69</c:v>
                  </c:pt>
                  <c:pt idx="1">
                    <c:v>70–74</c:v>
                  </c:pt>
                  <c:pt idx="2">
                    <c:v>75–79</c:v>
                  </c:pt>
                  <c:pt idx="3">
                    <c:v>80–84</c:v>
                  </c:pt>
                  <c:pt idx="4">
                    <c:v>85–89</c:v>
                  </c:pt>
                  <c:pt idx="5">
                    <c:v>90–</c:v>
                  </c:pt>
                  <c:pt idx="6">
                    <c:v>65–69</c:v>
                  </c:pt>
                  <c:pt idx="7">
                    <c:v>70–74</c:v>
                  </c:pt>
                  <c:pt idx="8">
                    <c:v>75–79</c:v>
                  </c:pt>
                  <c:pt idx="9">
                    <c:v>80–84</c:v>
                  </c:pt>
                  <c:pt idx="10">
                    <c:v>85–89</c:v>
                  </c:pt>
                  <c:pt idx="11">
                    <c:v>90–</c:v>
                  </c:pt>
                </c:lvl>
              </c:multiLvlStrCache>
            </c:multiLvlStrRef>
          </c:cat>
          <c:val>
            <c:numRef>
              <c:f>'övrig pension'!$AA$12:$AA$23</c:f>
              <c:numCache>
                <c:formatCode>#,##0</c:formatCode>
                <c:ptCount val="12"/>
                <c:pt idx="0">
                  <c:v>10500.889364334089</c:v>
                </c:pt>
                <c:pt idx="1">
                  <c:v>10498.113814805733</c:v>
                </c:pt>
                <c:pt idx="2">
                  <c:v>10396.998445273632</c:v>
                </c:pt>
                <c:pt idx="3">
                  <c:v>10450.473642749294</c:v>
                </c:pt>
                <c:pt idx="4">
                  <c:v>10177.803888328768</c:v>
                </c:pt>
                <c:pt idx="5">
                  <c:v>9584.9901434436451</c:v>
                </c:pt>
                <c:pt idx="6">
                  <c:v>12953.775708816727</c:v>
                </c:pt>
                <c:pt idx="7">
                  <c:v>13253.735831931059</c:v>
                </c:pt>
                <c:pt idx="8">
                  <c:v>13295.592309537682</c:v>
                </c:pt>
                <c:pt idx="9">
                  <c:v>13278.689278208669</c:v>
                </c:pt>
                <c:pt idx="10">
                  <c:v>13147.137229382261</c:v>
                </c:pt>
                <c:pt idx="11">
                  <c:v>12784.871487320082</c:v>
                </c:pt>
              </c:numCache>
            </c:numRef>
          </c:val>
        </c:ser>
        <c:ser>
          <c:idx val="1"/>
          <c:order val="1"/>
          <c:tx>
            <c:strRef>
              <c:f>'övrig pension'!$P$4</c:f>
              <c:strCache>
                <c:ptCount val="1"/>
                <c:pt idx="0">
                  <c:v>Tjänstepension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invertIfNegative val="0"/>
          <c:cat>
            <c:multiLvlStrRef>
              <c:f>'övrig pension'!$X$12:$Y$23</c:f>
              <c:multiLvlStrCache>
                <c:ptCount val="12"/>
                <c:lvl>
                  <c:pt idx="0">
                    <c:v>Kvinnor</c:v>
                  </c:pt>
                  <c:pt idx="1">
                    <c:v>Kvinnor</c:v>
                  </c:pt>
                  <c:pt idx="2">
                    <c:v>Kvinnor</c:v>
                  </c:pt>
                  <c:pt idx="3">
                    <c:v>Kvinnor</c:v>
                  </c:pt>
                  <c:pt idx="4">
                    <c:v>Kvinnor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Män</c:v>
                  </c:pt>
                  <c:pt idx="8">
                    <c:v>Män</c:v>
                  </c:pt>
                  <c:pt idx="9">
                    <c:v>Män</c:v>
                  </c:pt>
                  <c:pt idx="10">
                    <c:v>Män</c:v>
                  </c:pt>
                  <c:pt idx="11">
                    <c:v>Män</c:v>
                  </c:pt>
                </c:lvl>
                <c:lvl>
                  <c:pt idx="0">
                    <c:v>65–69</c:v>
                  </c:pt>
                  <c:pt idx="1">
                    <c:v>70–74</c:v>
                  </c:pt>
                  <c:pt idx="2">
                    <c:v>75–79</c:v>
                  </c:pt>
                  <c:pt idx="3">
                    <c:v>80–84</c:v>
                  </c:pt>
                  <c:pt idx="4">
                    <c:v>85–89</c:v>
                  </c:pt>
                  <c:pt idx="5">
                    <c:v>90–</c:v>
                  </c:pt>
                  <c:pt idx="6">
                    <c:v>65–69</c:v>
                  </c:pt>
                  <c:pt idx="7">
                    <c:v>70–74</c:v>
                  </c:pt>
                  <c:pt idx="8">
                    <c:v>75–79</c:v>
                  </c:pt>
                  <c:pt idx="9">
                    <c:v>80–84</c:v>
                  </c:pt>
                  <c:pt idx="10">
                    <c:v>85–89</c:v>
                  </c:pt>
                  <c:pt idx="11">
                    <c:v>90–</c:v>
                  </c:pt>
                </c:lvl>
              </c:multiLvlStrCache>
            </c:multiLvlStrRef>
          </c:cat>
          <c:val>
            <c:numRef>
              <c:f>'övrig pension'!$AB$12:$AB$23</c:f>
              <c:numCache>
                <c:formatCode>#,##0</c:formatCode>
                <c:ptCount val="12"/>
                <c:pt idx="0">
                  <c:v>2779.6097223209072</c:v>
                </c:pt>
                <c:pt idx="1">
                  <c:v>1677.2277890338767</c:v>
                </c:pt>
                <c:pt idx="2">
                  <c:v>1412.2107077595838</c:v>
                </c:pt>
                <c:pt idx="3">
                  <c:v>1262.5551840825713</c:v>
                </c:pt>
                <c:pt idx="4">
                  <c:v>1244.2323655984449</c:v>
                </c:pt>
                <c:pt idx="5">
                  <c:v>1306.7829835547909</c:v>
                </c:pt>
                <c:pt idx="6">
                  <c:v>5783.9770462706956</c:v>
                </c:pt>
                <c:pt idx="7">
                  <c:v>3793.7720243469143</c:v>
                </c:pt>
                <c:pt idx="8">
                  <c:v>2909.9417350128738</c:v>
                </c:pt>
                <c:pt idx="9">
                  <c:v>2682.2424672740185</c:v>
                </c:pt>
                <c:pt idx="10">
                  <c:v>2708.9371428893737</c:v>
                </c:pt>
                <c:pt idx="11">
                  <c:v>2859.0070720912286</c:v>
                </c:pt>
              </c:numCache>
            </c:numRef>
          </c:val>
        </c:ser>
        <c:ser>
          <c:idx val="2"/>
          <c:order val="2"/>
          <c:tx>
            <c:strRef>
              <c:f>'övrig pension'!$Q$4</c:f>
              <c:strCache>
                <c:ptCount val="1"/>
                <c:pt idx="0">
                  <c:v>Privat pension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cat>
            <c:multiLvlStrRef>
              <c:f>'övrig pension'!$X$12:$Y$23</c:f>
              <c:multiLvlStrCache>
                <c:ptCount val="12"/>
                <c:lvl>
                  <c:pt idx="0">
                    <c:v>Kvinnor</c:v>
                  </c:pt>
                  <c:pt idx="1">
                    <c:v>Kvinnor</c:v>
                  </c:pt>
                  <c:pt idx="2">
                    <c:v>Kvinnor</c:v>
                  </c:pt>
                  <c:pt idx="3">
                    <c:v>Kvinnor</c:v>
                  </c:pt>
                  <c:pt idx="4">
                    <c:v>Kvinnor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Män</c:v>
                  </c:pt>
                  <c:pt idx="8">
                    <c:v>Män</c:v>
                  </c:pt>
                  <c:pt idx="9">
                    <c:v>Män</c:v>
                  </c:pt>
                  <c:pt idx="10">
                    <c:v>Män</c:v>
                  </c:pt>
                  <c:pt idx="11">
                    <c:v>Män</c:v>
                  </c:pt>
                </c:lvl>
                <c:lvl>
                  <c:pt idx="0">
                    <c:v>65–69</c:v>
                  </c:pt>
                  <c:pt idx="1">
                    <c:v>70–74</c:v>
                  </c:pt>
                  <c:pt idx="2">
                    <c:v>75–79</c:v>
                  </c:pt>
                  <c:pt idx="3">
                    <c:v>80–84</c:v>
                  </c:pt>
                  <c:pt idx="4">
                    <c:v>85–89</c:v>
                  </c:pt>
                  <c:pt idx="5">
                    <c:v>90–</c:v>
                  </c:pt>
                  <c:pt idx="6">
                    <c:v>65–69</c:v>
                  </c:pt>
                  <c:pt idx="7">
                    <c:v>70–74</c:v>
                  </c:pt>
                  <c:pt idx="8">
                    <c:v>75–79</c:v>
                  </c:pt>
                  <c:pt idx="9">
                    <c:v>80–84</c:v>
                  </c:pt>
                  <c:pt idx="10">
                    <c:v>85–89</c:v>
                  </c:pt>
                  <c:pt idx="11">
                    <c:v>90–</c:v>
                  </c:pt>
                </c:lvl>
              </c:multiLvlStrCache>
            </c:multiLvlStrRef>
          </c:cat>
          <c:val>
            <c:numRef>
              <c:f>'övrig pension'!$AC$12:$AC$23</c:f>
              <c:numCache>
                <c:formatCode>#,##0</c:formatCode>
                <c:ptCount val="12"/>
                <c:pt idx="0">
                  <c:v>1209.0834332955776</c:v>
                </c:pt>
                <c:pt idx="1">
                  <c:v>582.89832593230244</c:v>
                </c:pt>
                <c:pt idx="2">
                  <c:v>234.57668809718325</c:v>
                </c:pt>
                <c:pt idx="3">
                  <c:v>151.62607966400157</c:v>
                </c:pt>
                <c:pt idx="4">
                  <c:v>149.02305899094679</c:v>
                </c:pt>
                <c:pt idx="5">
                  <c:v>145.19268865274648</c:v>
                </c:pt>
                <c:pt idx="6">
                  <c:v>1552.4240727841477</c:v>
                </c:pt>
                <c:pt idx="7">
                  <c:v>1062.3968314063547</c:v>
                </c:pt>
                <c:pt idx="8">
                  <c:v>521.08831248805029</c:v>
                </c:pt>
                <c:pt idx="9">
                  <c:v>342.56277688330647</c:v>
                </c:pt>
                <c:pt idx="10">
                  <c:v>328.13340778719731</c:v>
                </c:pt>
                <c:pt idx="11">
                  <c:v>403.8297972877192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839488"/>
        <c:axId val="193841024"/>
      </c:barChart>
      <c:catAx>
        <c:axId val="19383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3841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8410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938394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96149291144468"/>
          <c:y val="0.35294117647058826"/>
          <c:w val="0.14781897054534851"/>
          <c:h val="0.2047953109647604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66603250543613E-2"/>
          <c:y val="0.13427576225868962"/>
          <c:w val="0.79402599696756393"/>
          <c:h val="0.78768170333848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'privat pensionssparande'!$J$13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'privat pensionssparande'!$I$14:$I$23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pensionssparande'!$J$14:$J$23</c:f>
              <c:numCache>
                <c:formatCode>General</c:formatCode>
                <c:ptCount val="10"/>
                <c:pt idx="0">
                  <c:v>35</c:v>
                </c:pt>
                <c:pt idx="1">
                  <c:v>10.9</c:v>
                </c:pt>
                <c:pt idx="2">
                  <c:v>26.3</c:v>
                </c:pt>
                <c:pt idx="3">
                  <c:v>38.6</c:v>
                </c:pt>
                <c:pt idx="4">
                  <c:v>43.2</c:v>
                </c:pt>
                <c:pt idx="5">
                  <c:v>42.9</c:v>
                </c:pt>
                <c:pt idx="6">
                  <c:v>40.200000000000003</c:v>
                </c:pt>
                <c:pt idx="7">
                  <c:v>39.1</c:v>
                </c:pt>
                <c:pt idx="8">
                  <c:v>37.200000000000003</c:v>
                </c:pt>
                <c:pt idx="9">
                  <c:v>31.9</c:v>
                </c:pt>
              </c:numCache>
            </c:numRef>
          </c:val>
        </c:ser>
        <c:ser>
          <c:idx val="1"/>
          <c:order val="1"/>
          <c:tx>
            <c:strRef>
              <c:f>'privat pensionssparande'!$K$13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'privat pensionssparande'!$I$14:$I$23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pensionssparande'!$K$14:$K$23</c:f>
              <c:numCache>
                <c:formatCode>General</c:formatCode>
                <c:ptCount val="10"/>
                <c:pt idx="0">
                  <c:v>42.5</c:v>
                </c:pt>
                <c:pt idx="1">
                  <c:v>9.8000000000000007</c:v>
                </c:pt>
                <c:pt idx="2">
                  <c:v>28.7</c:v>
                </c:pt>
                <c:pt idx="3">
                  <c:v>44</c:v>
                </c:pt>
                <c:pt idx="4">
                  <c:v>50.2</c:v>
                </c:pt>
                <c:pt idx="5">
                  <c:v>50.9</c:v>
                </c:pt>
                <c:pt idx="6">
                  <c:v>50.8</c:v>
                </c:pt>
                <c:pt idx="7">
                  <c:v>51.4</c:v>
                </c:pt>
                <c:pt idx="8">
                  <c:v>49.7</c:v>
                </c:pt>
                <c:pt idx="9">
                  <c:v>41.4</c:v>
                </c:pt>
              </c:numCache>
            </c:numRef>
          </c:val>
        </c:ser>
        <c:ser>
          <c:idx val="2"/>
          <c:order val="2"/>
          <c:tx>
            <c:strRef>
              <c:f>'privat pensionssparande'!$L$13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'privat pensionssparande'!$I$14:$I$23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pensionssparande'!$L$14:$L$23</c:f>
              <c:numCache>
                <c:formatCode>General</c:formatCode>
                <c:ptCount val="10"/>
                <c:pt idx="0">
                  <c:v>38.700000000000003</c:v>
                </c:pt>
                <c:pt idx="1">
                  <c:v>10.4</c:v>
                </c:pt>
                <c:pt idx="2">
                  <c:v>27.5</c:v>
                </c:pt>
                <c:pt idx="3">
                  <c:v>41.2</c:v>
                </c:pt>
                <c:pt idx="4">
                  <c:v>46.6</c:v>
                </c:pt>
                <c:pt idx="5">
                  <c:v>46.8</c:v>
                </c:pt>
                <c:pt idx="6">
                  <c:v>45.4</c:v>
                </c:pt>
                <c:pt idx="7">
                  <c:v>45.2</c:v>
                </c:pt>
                <c:pt idx="8">
                  <c:v>43.4</c:v>
                </c:pt>
                <c:pt idx="9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93504"/>
        <c:axId val="193895040"/>
      </c:barChart>
      <c:catAx>
        <c:axId val="19389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3895040"/>
        <c:crosses val="autoZero"/>
        <c:auto val="1"/>
        <c:lblAlgn val="ctr"/>
        <c:lblOffset val="100"/>
        <c:noMultiLvlLbl val="0"/>
      </c:catAx>
      <c:valAx>
        <c:axId val="19389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3893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15473707470344E-2"/>
          <c:y val="0.10915151985876531"/>
          <c:w val="0.78612107514338481"/>
          <c:h val="0.79689008448270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'privat pensionssparande'!$T$13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'privat pensionssparande'!$S$14:$S$23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pensionssparande'!$T$14:$T$23</c:f>
              <c:numCache>
                <c:formatCode>General</c:formatCode>
                <c:ptCount val="10"/>
                <c:pt idx="0">
                  <c:v>5700</c:v>
                </c:pt>
                <c:pt idx="1">
                  <c:v>2700</c:v>
                </c:pt>
                <c:pt idx="2">
                  <c:v>3400</c:v>
                </c:pt>
                <c:pt idx="3">
                  <c:v>4200</c:v>
                </c:pt>
                <c:pt idx="4">
                  <c:v>4700</c:v>
                </c:pt>
                <c:pt idx="5">
                  <c:v>5200</c:v>
                </c:pt>
                <c:pt idx="6">
                  <c:v>5900</c:v>
                </c:pt>
                <c:pt idx="7">
                  <c:v>6700</c:v>
                </c:pt>
                <c:pt idx="8">
                  <c:v>7600</c:v>
                </c:pt>
                <c:pt idx="9">
                  <c:v>8000</c:v>
                </c:pt>
              </c:numCache>
            </c:numRef>
          </c:val>
        </c:ser>
        <c:ser>
          <c:idx val="1"/>
          <c:order val="1"/>
          <c:tx>
            <c:strRef>
              <c:f>'privat pensionssparande'!$U$13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'privat pensionssparande'!$S$14:$S$23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pensionssparande'!$U$14:$U$23</c:f>
              <c:numCache>
                <c:formatCode>General</c:formatCode>
                <c:ptCount val="10"/>
                <c:pt idx="0">
                  <c:v>5100</c:v>
                </c:pt>
                <c:pt idx="1">
                  <c:v>2100</c:v>
                </c:pt>
                <c:pt idx="2">
                  <c:v>2900</c:v>
                </c:pt>
                <c:pt idx="3">
                  <c:v>3600</c:v>
                </c:pt>
                <c:pt idx="4">
                  <c:v>4100</c:v>
                </c:pt>
                <c:pt idx="5">
                  <c:v>4600</c:v>
                </c:pt>
                <c:pt idx="6">
                  <c:v>5200</c:v>
                </c:pt>
                <c:pt idx="7">
                  <c:v>6000</c:v>
                </c:pt>
                <c:pt idx="8">
                  <c:v>6800</c:v>
                </c:pt>
                <c:pt idx="9">
                  <c:v>7200</c:v>
                </c:pt>
              </c:numCache>
            </c:numRef>
          </c:val>
        </c:ser>
        <c:ser>
          <c:idx val="2"/>
          <c:order val="2"/>
          <c:tx>
            <c:strRef>
              <c:f>'privat pensionssparande'!$V$13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cat>
            <c:strRef>
              <c:f>'privat pensionssparande'!$S$14:$S$23</c:f>
              <c:strCache>
                <c:ptCount val="10"/>
                <c:pt idx="0">
                  <c:v>20-64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</c:strCache>
            </c:strRef>
          </c:cat>
          <c:val>
            <c:numRef>
              <c:f>'privat pensionssparande'!$V$14:$V$23</c:f>
              <c:numCache>
                <c:formatCode>General</c:formatCode>
                <c:ptCount val="10"/>
                <c:pt idx="0">
                  <c:v>5400</c:v>
                </c:pt>
                <c:pt idx="1">
                  <c:v>2400</c:v>
                </c:pt>
                <c:pt idx="2">
                  <c:v>3200</c:v>
                </c:pt>
                <c:pt idx="3">
                  <c:v>3900</c:v>
                </c:pt>
                <c:pt idx="4">
                  <c:v>4400</c:v>
                </c:pt>
                <c:pt idx="5">
                  <c:v>4900</c:v>
                </c:pt>
                <c:pt idx="6">
                  <c:v>5500</c:v>
                </c:pt>
                <c:pt idx="7">
                  <c:v>6300</c:v>
                </c:pt>
                <c:pt idx="8">
                  <c:v>7200</c:v>
                </c:pt>
                <c:pt idx="9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60992"/>
        <c:axId val="194662784"/>
      </c:barChart>
      <c:catAx>
        <c:axId val="19466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4662784"/>
        <c:crosses val="autoZero"/>
        <c:auto val="1"/>
        <c:lblAlgn val="ctr"/>
        <c:lblOffset val="100"/>
        <c:noMultiLvlLbl val="0"/>
      </c:catAx>
      <c:valAx>
        <c:axId val="19466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4660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0.24843</cdr:x>
      <cdr:y>0.55461</cdr:y>
    </cdr:from>
    <cdr:to>
      <cdr:x>0.46745</cdr:x>
      <cdr:y>0.75932</cdr:y>
    </cdr:to>
    <cdr:sp macro="" textlink="">
      <cdr:nvSpPr>
        <cdr:cNvPr id="327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4529" y="2499600"/>
          <a:ext cx="1776022" cy="922611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000" b="0" i="0" u="none" strike="noStrike" baseline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 diagrammet markerar tvärstrecket i boxen medianen. Boxen beskriver 25:e respektive 75:e percentilen.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0.2339</cdr:x>
      <cdr:y>0.93711</cdr:y>
    </cdr:from>
    <cdr:to>
      <cdr:x>0.54665</cdr:x>
      <cdr:y>0.98113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1356360" y="4541520"/>
          <a:ext cx="1813560" cy="213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b="1" dirty="0">
              <a:solidFill>
                <a:sysClr val="windowText" lastClr="000000"/>
              </a:solidFill>
            </a:rPr>
            <a:t>Inkomstpension kr/mån</a:t>
          </a:r>
        </a:p>
        <a:p xmlns:a="http://schemas.openxmlformats.org/drawingml/2006/main">
          <a:endParaRPr lang="sv-SE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0.18349</cdr:x>
      <cdr:y>0.45588</cdr:y>
    </cdr:from>
    <cdr:to>
      <cdr:x>0.29923</cdr:x>
      <cdr:y>0.56174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1440160" y="2232248"/>
          <a:ext cx="908428" cy="518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dirty="0"/>
            <a:t>182 000</a:t>
          </a:r>
        </a:p>
      </cdr:txBody>
    </cdr:sp>
  </cdr:relSizeAnchor>
  <cdr:relSizeAnchor xmlns:cdr="http://schemas.openxmlformats.org/drawingml/2006/chartDrawing">
    <cdr:from>
      <cdr:x>0.41284</cdr:x>
      <cdr:y>0.45588</cdr:y>
    </cdr:from>
    <cdr:to>
      <cdr:x>0.58059</cdr:x>
      <cdr:y>0.64113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3240360" y="2232248"/>
          <a:ext cx="1316648" cy="907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dirty="0"/>
            <a:t>589 000</a:t>
          </a:r>
        </a:p>
      </cdr:txBody>
    </cdr:sp>
  </cdr:relSizeAnchor>
  <cdr:relSizeAnchor xmlns:cdr="http://schemas.openxmlformats.org/drawingml/2006/chartDrawing">
    <cdr:from>
      <cdr:x>0.69725</cdr:x>
      <cdr:y>0.44118</cdr:y>
    </cdr:from>
    <cdr:to>
      <cdr:x>0.89361</cdr:x>
      <cdr:y>0.65858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5472608" y="2160240"/>
          <a:ext cx="1541204" cy="1064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dirty="0"/>
            <a:t>1 119 000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0.44287</cdr:x>
      <cdr:y>0.08861</cdr:y>
    </cdr:from>
    <cdr:to>
      <cdr:x>0.61502</cdr:x>
      <cdr:y>0.13666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3591201" y="445972"/>
          <a:ext cx="1395956" cy="24184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400" dirty="0" smtClean="0"/>
            <a:t>Pension 65+ </a:t>
          </a:r>
          <a:r>
            <a:rPr lang="sv-SE" sz="1400" dirty="0"/>
            <a:t>65+</a:t>
          </a:r>
        </a:p>
      </cdr:txBody>
    </cdr:sp>
  </cdr:relSizeAnchor>
  <cdr:relSizeAnchor xmlns:cdr="http://schemas.openxmlformats.org/drawingml/2006/chartDrawing">
    <cdr:from>
      <cdr:x>0.65602</cdr:x>
      <cdr:y>0.42653</cdr:y>
    </cdr:from>
    <cdr:to>
      <cdr:x>0.90672</cdr:x>
      <cdr:y>0.47594</cdr:y>
    </cdr:to>
    <cdr:sp macro="" textlink="">
      <cdr:nvSpPr>
        <cdr:cNvPr id="3" name="Rektangel 2"/>
        <cdr:cNvSpPr/>
      </cdr:nvSpPr>
      <cdr:spPr>
        <a:xfrm xmlns:a="http://schemas.openxmlformats.org/drawingml/2006/main">
          <a:off x="5319673" y="2146772"/>
          <a:ext cx="2032840" cy="248686"/>
        </a:xfrm>
        <a:prstGeom xmlns:a="http://schemas.openxmlformats.org/drawingml/2006/main" prst="rect">
          <a:avLst/>
        </a:prstGeom>
        <a:solidFill xmlns:a="http://schemas.openxmlformats.org/drawingml/2006/main">
          <a:srgbClr val="D53044"/>
        </a:solidFill>
        <a:ln xmlns:a="http://schemas.openxmlformats.org/drawingml/2006/main">
          <a:solidFill>
            <a:srgbClr val="C42695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400" dirty="0"/>
            <a:t>Arbetsinkomst &lt; 65</a:t>
          </a:r>
        </a:p>
      </cdr:txBody>
    </cdr:sp>
  </cdr:relSizeAnchor>
  <cdr:relSizeAnchor xmlns:cdr="http://schemas.openxmlformats.org/drawingml/2006/chartDrawing">
    <cdr:from>
      <cdr:x>0.65724</cdr:x>
      <cdr:y>0.51976</cdr:y>
    </cdr:from>
    <cdr:to>
      <cdr:x>0.90858</cdr:x>
      <cdr:y>0.56787</cdr:y>
    </cdr:to>
    <cdr:sp macro="" textlink="">
      <cdr:nvSpPr>
        <cdr:cNvPr id="4" name="Rektangel 3"/>
        <cdr:cNvSpPr/>
      </cdr:nvSpPr>
      <cdr:spPr>
        <a:xfrm xmlns:a="http://schemas.openxmlformats.org/drawingml/2006/main">
          <a:off x="5329489" y="2615995"/>
          <a:ext cx="2038138" cy="24214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400"/>
            <a:t>Arbetsinkomst 65+</a:t>
          </a:r>
        </a:p>
      </cdr:txBody>
    </cdr:sp>
  </cdr:relSizeAnchor>
  <cdr:relSizeAnchor xmlns:cdr="http://schemas.openxmlformats.org/drawingml/2006/chartDrawing">
    <cdr:from>
      <cdr:x>0.08661</cdr:x>
      <cdr:y>0.10813</cdr:y>
    </cdr:from>
    <cdr:to>
      <cdr:x>0.37458</cdr:x>
      <cdr:y>0.21774</cdr:y>
    </cdr:to>
    <cdr:sp macro="" textlink="">
      <cdr:nvSpPr>
        <cdr:cNvPr id="6" name="Rektangel 5"/>
        <cdr:cNvSpPr/>
      </cdr:nvSpPr>
      <cdr:spPr>
        <a:xfrm xmlns:a="http://schemas.openxmlformats.org/drawingml/2006/main">
          <a:off x="702316" y="544238"/>
          <a:ext cx="2335134" cy="5516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400" dirty="0" smtClean="0"/>
            <a:t>Socialförsäkringar m.m. exkl. pension 65+</a:t>
          </a:r>
          <a:endParaRPr lang="sv-SE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0.28862</cdr:x>
      <cdr:y>0.56304</cdr:y>
    </cdr:from>
    <cdr:to>
      <cdr:x>0.50764</cdr:x>
      <cdr:y>0.76775</cdr:y>
    </cdr:to>
    <cdr:sp macro="" textlink="">
      <cdr:nvSpPr>
        <cdr:cNvPr id="327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6639" y="2890615"/>
          <a:ext cx="1499953" cy="1050976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000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 diagrammet markerar tvärstrecket i boxen medianen. Boxen beskriver 25:e respektive 75:e percentilen.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0.19541</cdr:x>
      <cdr:y>0.6151</cdr:y>
    </cdr:from>
    <cdr:to>
      <cdr:x>0.41443</cdr:x>
      <cdr:y>0.81981</cdr:y>
    </cdr:to>
    <cdr:sp macro="" textlink="">
      <cdr:nvSpPr>
        <cdr:cNvPr id="327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7448" y="3263391"/>
          <a:ext cx="1812877" cy="108607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000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 diagrammet markerar tvärstrecket i boxen medianen. Boxen beskriver 25:e respektive 75:e percentilen.</a:t>
          </a:r>
        </a:p>
      </cdr:txBody>
    </cdr:sp>
  </cdr:relSizeAnchor>
  <cdr:relSizeAnchor xmlns:cdr="http://schemas.openxmlformats.org/drawingml/2006/chartDrawing">
    <cdr:from>
      <cdr:x>0.00497</cdr:x>
      <cdr:y>0.0099</cdr:y>
    </cdr:from>
    <cdr:to>
      <cdr:x>0.10109</cdr:x>
      <cdr:y>0.06145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40285" y="44606"/>
          <a:ext cx="779489" cy="232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 smtClean="0"/>
            <a:t>Kronor</a:t>
          </a:r>
          <a:endParaRPr lang="sv-SE" sz="1100" dirty="0"/>
        </a:p>
      </cdr:txBody>
    </cdr:sp>
  </cdr:relSizeAnchor>
  <cdr:relSizeAnchor xmlns:cdr="http://schemas.openxmlformats.org/drawingml/2006/chartDrawing">
    <cdr:from>
      <cdr:x>0.88305</cdr:x>
      <cdr:y>0.93786</cdr:y>
    </cdr:from>
    <cdr:to>
      <cdr:x>0.97548</cdr:x>
      <cdr:y>0.98942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7160614" y="4226862"/>
          <a:ext cx="749508" cy="232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 smtClean="0"/>
            <a:t>Ålder</a:t>
          </a:r>
          <a:endParaRPr lang="sv-SE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0.18524</cdr:x>
      <cdr:y>0.7125</cdr:y>
    </cdr:from>
    <cdr:to>
      <cdr:x>0.23163</cdr:x>
      <cdr:y>0.7467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5476" y="3445991"/>
          <a:ext cx="369501" cy="1654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925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(77 %)</a:t>
          </a:r>
          <a:endParaRPr lang="sv-SE" sz="9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0.21475</cdr:x>
      <cdr:y>0.34412</cdr:y>
    </cdr:from>
    <cdr:to>
      <cdr:x>0.29103</cdr:x>
      <cdr:y>0.40294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0540" y="1664334"/>
          <a:ext cx="607578" cy="2844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1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(18</a:t>
          </a:r>
          <a:r>
            <a:rPr lang="sv-SE" sz="925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%)</a:t>
          </a:r>
          <a:endParaRPr lang="sv-SE" sz="9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sv-SE" sz="9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sv-SE" sz="9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sv-SE" sz="9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0.2258</cdr:x>
      <cdr:y>0.25898</cdr:y>
    </cdr:from>
    <cdr:to>
      <cdr:x>0.28058</cdr:x>
      <cdr:y>0.34721</cdr:y>
    </cdr:to>
    <cdr:sp macro="" textlink="">
      <cdr:nvSpPr>
        <cdr:cNvPr id="61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8546" y="1252532"/>
          <a:ext cx="436329" cy="426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1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(5 %)</a:t>
          </a:r>
          <a:endParaRPr lang="sv-SE" sz="11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3.58317E-7</cdr:x>
      <cdr:y>0.03037</cdr:y>
    </cdr:from>
    <cdr:to>
      <cdr:x>0.12969</cdr:x>
      <cdr:y>0.08411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" y="123825"/>
          <a:ext cx="7239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/>
            <a:t>Procent</a:t>
          </a:r>
        </a:p>
      </cdr:txBody>
    </cdr:sp>
  </cdr:relSizeAnchor>
  <cdr:relSizeAnchor xmlns:cdr="http://schemas.openxmlformats.org/drawingml/2006/chartDrawing">
    <cdr:from>
      <cdr:x>0.86546</cdr:x>
      <cdr:y>0.91803</cdr:y>
    </cdr:from>
    <cdr:to>
      <cdr:x>0.96117</cdr:x>
      <cdr:y>0.99297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5943601" y="3733801"/>
          <a:ext cx="6572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dirty="0"/>
            <a:t>Ålder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0.88374</cdr:x>
      <cdr:y>0.92278</cdr:y>
    </cdr:from>
    <cdr:to>
      <cdr:x>0.99727</cdr:x>
      <cdr:y>0.97523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7272808" y="4176464"/>
          <a:ext cx="934307" cy="237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dirty="0"/>
            <a:t>Ålder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0.61603</cdr:x>
      <cdr:y>0.19891</cdr:y>
    </cdr:from>
    <cdr:to>
      <cdr:x>0.90189</cdr:x>
      <cdr:y>0.50645</cdr:y>
    </cdr:to>
    <cdr:sp macro="" textlink="">
      <cdr:nvSpPr>
        <cdr:cNvPr id="327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9867" y="1028756"/>
          <a:ext cx="1443082" cy="1590619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000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 diagrammet markerar tvärstrecket i boxen medianen. Boxen beskriver 25:e respektive 75:e percentilen.</a:t>
          </a:r>
        </a:p>
      </cdr:txBody>
    </cdr:sp>
  </cdr:relSizeAnchor>
  <cdr:relSizeAnchor xmlns:cdr="http://schemas.openxmlformats.org/drawingml/2006/chartDrawing">
    <cdr:from>
      <cdr:x>0.00566</cdr:x>
      <cdr:y>0.00921</cdr:y>
    </cdr:from>
    <cdr:to>
      <cdr:x>0.14528</cdr:x>
      <cdr:y>0.05709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574" y="47625"/>
          <a:ext cx="7048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/>
            <a:t>Procent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0.38483</cdr:x>
      <cdr:y>0.94761</cdr:y>
    </cdr:from>
    <cdr:to>
      <cdr:x>0.66418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3120579" y="4270796"/>
          <a:ext cx="2265237" cy="236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/>
            <a:t>Procentuell</a:t>
          </a:r>
          <a:r>
            <a:rPr lang="sv-SE" sz="1100" baseline="0" dirty="0"/>
            <a:t> utveckling</a:t>
          </a:r>
          <a:endParaRPr lang="sv-SE" sz="1100" dirty="0"/>
        </a:p>
      </cdr:txBody>
    </cdr:sp>
  </cdr:relSizeAnchor>
  <cdr:relSizeAnchor xmlns:cdr="http://schemas.openxmlformats.org/drawingml/2006/chartDrawing">
    <cdr:from>
      <cdr:x>0</cdr:x>
      <cdr:y>0.00674</cdr:y>
    </cdr:from>
    <cdr:to>
      <cdr:x>0.15347</cdr:x>
      <cdr:y>0.10902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0" y="30359"/>
          <a:ext cx="1244481" cy="460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/>
            <a:t>Procent i varje grupp</a:t>
          </a:r>
        </a:p>
        <a:p xmlns:a="http://schemas.openxmlformats.org/drawingml/2006/main">
          <a:endParaRPr lang="sv-SE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0.2339</cdr:x>
      <cdr:y>0.93711</cdr:y>
    </cdr:from>
    <cdr:to>
      <cdr:x>0.54665</cdr:x>
      <cdr:y>0.98113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1356360" y="4541520"/>
          <a:ext cx="1813560" cy="213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b="1" dirty="0">
              <a:solidFill>
                <a:sysClr val="windowText" lastClr="000000"/>
              </a:solidFill>
            </a:rPr>
            <a:t>Inkomstpension kr/mån</a:t>
          </a:r>
        </a:p>
        <a:p xmlns:a="http://schemas.openxmlformats.org/drawingml/2006/main">
          <a:endParaRPr lang="sv-SE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0.13524</cdr:x>
      <cdr:y>0.44802</cdr:y>
    </cdr:from>
    <cdr:to>
      <cdr:x>0.25098</cdr:x>
      <cdr:y>0.55388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990601" y="2257425"/>
          <a:ext cx="847725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dirty="0"/>
            <a:t>182 000</a:t>
          </a:r>
        </a:p>
      </cdr:txBody>
    </cdr:sp>
  </cdr:relSizeAnchor>
  <cdr:relSizeAnchor xmlns:cdr="http://schemas.openxmlformats.org/drawingml/2006/chartDrawing">
    <cdr:from>
      <cdr:x>0.38752</cdr:x>
      <cdr:y>0.44991</cdr:y>
    </cdr:from>
    <cdr:to>
      <cdr:x>0.55527</cdr:x>
      <cdr:y>0.63516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2838451" y="2266950"/>
          <a:ext cx="1228725" cy="93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/>
            <a:t>589 000</a:t>
          </a:r>
        </a:p>
      </cdr:txBody>
    </cdr:sp>
  </cdr:relSizeAnchor>
  <cdr:relSizeAnchor xmlns:cdr="http://schemas.openxmlformats.org/drawingml/2006/chartDrawing">
    <cdr:from>
      <cdr:x>0.6749</cdr:x>
      <cdr:y>0.44612</cdr:y>
    </cdr:from>
    <cdr:to>
      <cdr:x>0.87126</cdr:x>
      <cdr:y>0.66352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4943476" y="2247900"/>
          <a:ext cx="143827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/>
            <a:t>1 119 000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C1B0120-4645-42D8-9C45-3727472DB38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41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8"/>
            <a:ext cx="533527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1BE37FA-EA6C-43E9-9BFF-E8AF3121FA8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056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A0808-6038-4FDB-BEF4-9B050F3F6504}" type="slidenum">
              <a:rPr lang="sv-SE"/>
              <a:pPr/>
              <a:t>1</a:t>
            </a:fld>
            <a:endParaRPr lang="sv-S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71ED6-92C8-4855-9862-21659AE546C7}" type="slidenum">
              <a:rPr lang="en-US"/>
              <a:pPr/>
              <a:t>32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Vissa </a:t>
            </a:r>
            <a:r>
              <a:rPr lang="sv-SE" dirty="0"/>
              <a:t>antaganden har gjorts om tjänstepensionen. Tjänstepensionen antas i beräkningarna </a:t>
            </a:r>
            <a:r>
              <a:rPr lang="sv-SE" dirty="0" smtClean="0"/>
              <a:t>öka med 2,8 procent </a:t>
            </a:r>
            <a:r>
              <a:rPr lang="sv-SE" dirty="0"/>
              <a:t>från </a:t>
            </a:r>
            <a:r>
              <a:rPr lang="sv-SE" dirty="0" smtClean="0"/>
              <a:t>2011 </a:t>
            </a:r>
            <a:r>
              <a:rPr lang="sv-SE" dirty="0"/>
              <a:t>till </a:t>
            </a:r>
            <a:r>
              <a:rPr lang="sv-SE" dirty="0" smtClean="0"/>
              <a:t>2012. </a:t>
            </a:r>
            <a:r>
              <a:rPr lang="sv-SE" dirty="0"/>
              <a:t>Tjänstepensionen antas vara 15 procent av den inkomstgrundade pensionen. En del kan ha lägre eller högre tjänstepension. Alltså stämmer inte beloppen säkert för en enskild individ.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A0808-6038-4FDB-BEF4-9B050F3F6504}" type="slidenum">
              <a:rPr lang="sv-SE"/>
              <a:pPr/>
              <a:t>38</a:t>
            </a:fld>
            <a:endParaRPr lang="sv-S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F8A3C-D517-4776-A02D-91B7A0617BD9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4BDB-F15C-4334-ACFD-9A50C0912DB5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ACD8E-0828-414A-A175-8DA48B6630FE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94BDB-F15C-4334-ACFD-9A50C0912DB5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D185D-321C-418B-8D1F-D6B284550AAE}" type="slidenum">
              <a:rPr lang="en-US"/>
              <a:pPr/>
              <a:t>28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25845-3B2B-4EA8-B828-37572D03B405}" type="slidenum">
              <a:rPr lang="en-US"/>
              <a:pPr/>
              <a:t>29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30A3A-41D0-490F-8CAE-922B3E60DCBE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5BD5416-6AB3-467B-9589-59F2BD41EE59}" type="slidenum">
              <a:rPr lang="sv-SE" sz="1200"/>
              <a:pPr algn="r"/>
              <a:t>30</a:t>
            </a:fld>
            <a:endParaRPr lang="sv-SE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B2F12-7A63-438B-8A14-92E36186C43C}" type="slidenum">
              <a:rPr lang="en-US"/>
              <a:pPr/>
              <a:t>31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Ej hänsyn tagen till förändring av </a:t>
            </a:r>
            <a:r>
              <a:rPr lang="sv-SE" dirty="0" smtClean="0"/>
              <a:t>premiepension. 182 </a:t>
            </a:r>
            <a:r>
              <a:rPr lang="sv-SE" dirty="0"/>
              <a:t>000 pensionärer ligger i intervallet med 100 procents avräkning av garantipensionen. </a:t>
            </a:r>
            <a:r>
              <a:rPr lang="sv-SE" dirty="0" smtClean="0"/>
              <a:t>589 </a:t>
            </a:r>
            <a:r>
              <a:rPr lang="sv-SE" dirty="0"/>
              <a:t>000 pensionärer ligger i intervallet med 48 procents avräkning av garantipensionen. 1 </a:t>
            </a:r>
            <a:r>
              <a:rPr lang="sv-SE" dirty="0" smtClean="0"/>
              <a:t>119 </a:t>
            </a:r>
            <a:r>
              <a:rPr lang="sv-SE" dirty="0"/>
              <a:t>000 pensionärer har en inkomstgrundad pension över brytpunkten för garantipension.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9638" y="2327275"/>
            <a:ext cx="7305675" cy="10112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95675"/>
            <a:ext cx="7305675" cy="2100263"/>
          </a:xfr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b="1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206B61-0604-4391-8A22-AE197277F1F1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89159F3-1E54-45F2-AB2A-659B308FBFD3}" type="datetime1">
              <a:rPr lang="sv-SE" smtClean="0"/>
              <a:t>2011-12-20</a:t>
            </a:fld>
            <a:endParaRPr lang="sv-SE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572000" y="6953250"/>
            <a:ext cx="43021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54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800" b="1">
                <a:solidFill>
                  <a:srgbClr val="AC1A2F"/>
                </a:solidFill>
              </a:rPr>
              <a:t>För att uppdatera sidfotstexten, gå till menyn: Visa/Sidhuvud och sidfot...</a:t>
            </a:r>
          </a:p>
        </p:txBody>
      </p:sp>
      <p:pic>
        <p:nvPicPr>
          <p:cNvPr id="4118" name="Picture 22" descr="PM_RGB_Farg_Pp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9388"/>
            <a:ext cx="1338263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C506F8-AC45-4628-9241-04E9D5A4F54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77B3C3-4452-4749-8F92-01903972EB2F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5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96063" y="984250"/>
            <a:ext cx="2027237" cy="54117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11175" y="984250"/>
            <a:ext cx="5932488" cy="54117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B36487-4204-424F-8939-501FBEEB2BA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CC756-D994-4354-BE0B-B72110C3433B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9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C6D551-B052-46CC-AD0C-95BEFEAD6335}" type="datetime1">
              <a:rPr lang="sv-SE" smtClean="0"/>
              <a:t>2011-12-20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4BB455-A312-4BF9-BE3A-CC8EFBBAD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4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05EF2-8FC5-455C-BF4A-B0007EBB232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CBBCE6-B0C5-4A2F-9AE5-2362A7266DF0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FE073-0DD5-41C4-AD51-42603489E2B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C0CF5E-03B9-4F6E-BF69-EC7322B843F8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1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4350" y="1889125"/>
            <a:ext cx="39782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5025" y="1889125"/>
            <a:ext cx="39782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66A57-5109-4CBF-9567-D949D96A4198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F29D9-0FF9-477A-B320-653BBD8C5AF8}" type="datetime1">
              <a:rPr lang="sv-SE" smtClean="0"/>
              <a:t>2011-12-20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41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F95240-C777-463E-8FC9-12841C5BF93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6892C-BAB8-4668-9C05-EF98ABE6BEC6}" type="datetime1">
              <a:rPr lang="sv-SE" smtClean="0"/>
              <a:t>2011-12-20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90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71EB8-EE4D-49E4-B763-CB031254213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B8C9D0-4DAF-42A5-BAEE-F4E7FECACD42}" type="datetime1">
              <a:rPr lang="sv-SE" smtClean="0"/>
              <a:t>2011-12-20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6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2B2BC8-9FF6-40A0-8763-6C3C4ED8BBF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A89F22-C849-42D3-9005-BC03FD4DAE9C}" type="datetime1">
              <a:rPr lang="sv-SE" smtClean="0"/>
              <a:t>2011-12-20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7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3C0D11-BB4F-495A-A650-52F2F2021FE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8E23A-977F-4706-BF4A-29B8F70A962F}" type="datetime1">
              <a:rPr lang="sv-SE" smtClean="0"/>
              <a:t>2011-12-20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DE0CE6-B41A-4ADC-B9BD-759EB08E6D8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DC3E5-62AA-466D-A2A0-5E3EAFB7CDEE}" type="datetime1">
              <a:rPr lang="sv-SE" smtClean="0"/>
              <a:t>2011-12-20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0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984250"/>
            <a:ext cx="81089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9125"/>
            <a:ext cx="81089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572000" y="6953250"/>
            <a:ext cx="43021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54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800" b="1">
                <a:solidFill>
                  <a:srgbClr val="AC1A2F"/>
                </a:solidFill>
              </a:rPr>
              <a:t>För att uppdatera sidfotstexten, gå till menyn: Visa/Sidhuvud och sidfot...</a:t>
            </a:r>
          </a:p>
        </p:txBody>
      </p:sp>
      <p:pic>
        <p:nvPicPr>
          <p:cNvPr id="1038" name="Picture 14" descr="PM_RGB_Farg_Ppt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79388"/>
            <a:ext cx="1338263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2638" y="6472238"/>
            <a:ext cx="517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3505032-9C65-4114-86F9-FC6261B16B8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435850" y="6470650"/>
            <a:ext cx="9001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E0BF81AA-E909-45EC-B396-8829CA068F83}" type="datetime1">
              <a:rPr lang="sv-SE" smtClean="0"/>
              <a:t>2011-12-20</a:t>
            </a:fld>
            <a:endParaRPr lang="sv-SE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470650"/>
            <a:ext cx="2879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25463" indent="-257175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14375" indent="-187325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defRPr sz="1300">
          <a:solidFill>
            <a:schemeClr val="tx1"/>
          </a:solidFill>
          <a:latin typeface="+mn-lt"/>
          <a:cs typeface="+mn-cs"/>
        </a:defRPr>
      </a:lvl3pPr>
      <a:lvl4pPr marL="885825" indent="-169863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1000">
          <a:solidFill>
            <a:schemeClr val="tx1"/>
          </a:solidFill>
          <a:latin typeface="+mn-lt"/>
          <a:cs typeface="+mn-cs"/>
        </a:defRPr>
      </a:lvl4pPr>
      <a:lvl5pPr marL="1943100" indent="-3810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400300" indent="-3810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857500" indent="-3810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314700" indent="-3810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771900" indent="-381000" algn="l" rtl="0" fontAlgn="base">
        <a:lnSpc>
          <a:spcPts val="28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690-C006-4635-B8E2-70A52DE4DF7B}" type="slidenum">
              <a:rPr lang="sv-SE"/>
              <a:pPr/>
              <a:t>1</a:t>
            </a:fld>
            <a:endParaRPr lang="sv-SE"/>
          </a:p>
        </p:txBody>
      </p:sp>
      <p:sp>
        <p:nvSpPr>
          <p:cNvPr id="6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2E8195B-EFFB-4560-9F0E-5A052D2B3B04}" type="datetime1">
              <a:rPr lang="sv-SE" smtClean="0"/>
              <a:t>2011-12-20</a:t>
            </a:fld>
            <a:endParaRPr lang="sv-SE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5" descr="PM_RGB_Farg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122488"/>
            <a:ext cx="55784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0" y="6858000"/>
            <a:ext cx="4400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sv-SE" sz="2800" dirty="0"/>
              <a:t>Total pension </a:t>
            </a:r>
            <a:r>
              <a:rPr lang="sv-SE" sz="2800" dirty="0" smtClean="0"/>
              <a:t>2009</a:t>
            </a:r>
            <a:endParaRPr lang="en-US" sz="28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14350" y="1428279"/>
            <a:ext cx="8108950" cy="496776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07172"/>
              </p:ext>
            </p:extLst>
          </p:nvPr>
        </p:nvGraphicFramePr>
        <p:xfrm>
          <a:off x="589448" y="1488735"/>
          <a:ext cx="7965104" cy="48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288A6D6-5E80-42EF-B0D0-795A290E1FFF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90" y="780211"/>
            <a:ext cx="8108950" cy="835025"/>
          </a:xfrm>
        </p:spPr>
        <p:txBody>
          <a:bodyPr/>
          <a:lstStyle/>
          <a:p>
            <a:r>
              <a:rPr lang="sv-SE" sz="2800" dirty="0"/>
              <a:t>Total pension </a:t>
            </a:r>
            <a:r>
              <a:rPr lang="sv-SE" sz="2800" dirty="0" smtClean="0"/>
              <a:t>2009, </a:t>
            </a:r>
            <a:r>
              <a:rPr lang="sv-SE" sz="2800" dirty="0" err="1"/>
              <a:t>åldersfördelat</a:t>
            </a:r>
            <a:endParaRPr lang="en-US" sz="28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53950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7998924-B2CD-480E-AA29-391C0F825B28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5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6289" y="1059820"/>
            <a:ext cx="8108950" cy="835025"/>
          </a:xfrm>
        </p:spPr>
        <p:txBody>
          <a:bodyPr/>
          <a:lstStyle/>
          <a:p>
            <a:r>
              <a:rPr lang="sv-SE" sz="2800" dirty="0"/>
              <a:t>Andel </a:t>
            </a:r>
            <a:r>
              <a:rPr lang="sv-SE" sz="2800" dirty="0" smtClean="0"/>
              <a:t>inkomsttagare med avdragsgillt privat pensionssparande 2009 per åldersgrupp</a:t>
            </a:r>
            <a:endParaRPr lang="sv-SE" sz="2800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1687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AAA672F-B674-4238-8600-7234720CB7B5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3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5899" y="780211"/>
            <a:ext cx="8108950" cy="835025"/>
          </a:xfrm>
        </p:spPr>
        <p:txBody>
          <a:bodyPr/>
          <a:lstStyle/>
          <a:p>
            <a:r>
              <a:rPr lang="sv-SE" sz="2800" dirty="0" smtClean="0"/>
              <a:t>Genomsnittligt privat avdragsgillt pensionssparande 2009, kronor per år</a:t>
            </a:r>
            <a:endParaRPr lang="sv-SE" sz="2800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792725"/>
              </p:ext>
            </p:extLst>
          </p:nvPr>
        </p:nvGraphicFramePr>
        <p:xfrm>
          <a:off x="539552" y="1268760"/>
          <a:ext cx="8229600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0260BAA-DE04-4053-99D7-73B20FC9D06C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564074" y="817996"/>
            <a:ext cx="8108950" cy="835025"/>
          </a:xfrm>
        </p:spPr>
        <p:txBody>
          <a:bodyPr/>
          <a:lstStyle/>
          <a:p>
            <a:r>
              <a:rPr lang="sv-SE" sz="2800" dirty="0"/>
              <a:t>Genomsnittlig total </a:t>
            </a:r>
            <a:r>
              <a:rPr lang="sv-SE" sz="2800" dirty="0" smtClean="0"/>
              <a:t>inkomst/månad </a:t>
            </a:r>
            <a:r>
              <a:rPr lang="sv-SE" sz="2800" dirty="0"/>
              <a:t>år </a:t>
            </a:r>
            <a:r>
              <a:rPr lang="sv-SE" sz="2800" dirty="0" smtClean="0"/>
              <a:t>2009 </a:t>
            </a:r>
            <a:r>
              <a:rPr lang="sv-SE" sz="2800" dirty="0"/>
              <a:t>i åldrarna 65+</a:t>
            </a:r>
            <a:endParaRPr lang="en-US" sz="280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05C90DF-5FDE-477C-8D68-1DFB7862BC32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14</a:t>
            </a:fld>
            <a:endParaRPr lang="sv-SE"/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</p:nvPr>
        </p:nvGraphicFramePr>
        <p:xfrm>
          <a:off x="514350" y="1889125"/>
          <a:ext cx="810895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41403" y="772653"/>
            <a:ext cx="8108950" cy="835025"/>
          </a:xfrm>
        </p:spPr>
        <p:txBody>
          <a:bodyPr/>
          <a:lstStyle/>
          <a:p>
            <a:r>
              <a:rPr lang="sv-SE" sz="2800" dirty="0"/>
              <a:t>Genomsnittlig total </a:t>
            </a:r>
            <a:r>
              <a:rPr lang="sv-SE" sz="2800" dirty="0" smtClean="0"/>
              <a:t>inkomst/månad </a:t>
            </a:r>
            <a:r>
              <a:rPr lang="sv-SE" sz="2800" dirty="0"/>
              <a:t>år </a:t>
            </a:r>
            <a:r>
              <a:rPr lang="sv-SE" sz="2800" dirty="0" smtClean="0"/>
              <a:t>2009, </a:t>
            </a:r>
            <a:r>
              <a:rPr lang="sv-SE" sz="2800" dirty="0" err="1"/>
              <a:t>åldersfördelat</a:t>
            </a:r>
            <a:endParaRPr lang="en-US" sz="28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8637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67AED41-F52E-4BF5-8E0B-E34EC8134A7F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5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03" y="817996"/>
            <a:ext cx="8108950" cy="835025"/>
          </a:xfrm>
        </p:spPr>
        <p:txBody>
          <a:bodyPr/>
          <a:lstStyle/>
          <a:p>
            <a:r>
              <a:rPr lang="sv-SE" sz="2800" dirty="0"/>
              <a:t>Genomsnittlig allmän pension år </a:t>
            </a:r>
            <a:r>
              <a:rPr lang="sv-SE" sz="2800" dirty="0" smtClean="0"/>
              <a:t>2011, </a:t>
            </a:r>
            <a:r>
              <a:rPr lang="sv-SE" sz="2800" dirty="0"/>
              <a:t>länsfördelat</a:t>
            </a:r>
            <a:endParaRPr lang="en-US" sz="2800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158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58CDC97-535A-4272-80D7-D9976EACB6B9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5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11175" y="810439"/>
            <a:ext cx="8108950" cy="835025"/>
          </a:xfrm>
        </p:spPr>
        <p:txBody>
          <a:bodyPr/>
          <a:lstStyle/>
          <a:p>
            <a:r>
              <a:rPr lang="sv-SE" sz="2800" dirty="0"/>
              <a:t>Genomsnittlig total inkomst år </a:t>
            </a:r>
            <a:r>
              <a:rPr lang="sv-SE" sz="2800" dirty="0" smtClean="0"/>
              <a:t>2009 </a:t>
            </a:r>
            <a:r>
              <a:rPr lang="sv-SE" sz="2800" dirty="0"/>
              <a:t>i åldrarna 65+, länsfördelat</a:t>
            </a:r>
            <a:endParaRPr lang="en-US" sz="2800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418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039BBBA-A171-437D-85EE-86F7CCF1B3A9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0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5" name="Rectangle 529"/>
          <p:cNvSpPr>
            <a:spLocks noGrp="1" noChangeArrowheads="1"/>
          </p:cNvSpPr>
          <p:nvPr>
            <p:ph type="title"/>
          </p:nvPr>
        </p:nvSpPr>
        <p:spPr>
          <a:xfrm>
            <a:off x="475870" y="487061"/>
            <a:ext cx="8229600" cy="1143000"/>
          </a:xfrm>
        </p:spPr>
        <p:txBody>
          <a:bodyPr/>
          <a:lstStyle/>
          <a:p>
            <a:r>
              <a:rPr lang="sv-SE" sz="2800" dirty="0"/>
              <a:t>Kommuner med lägst respektive högst allmän pension år </a:t>
            </a:r>
            <a:r>
              <a:rPr lang="sv-SE" sz="2800" dirty="0" smtClean="0"/>
              <a:t>2011</a:t>
            </a:r>
            <a:endParaRPr lang="en-US" sz="2800" dirty="0"/>
          </a:p>
        </p:txBody>
      </p:sp>
      <p:graphicFrame>
        <p:nvGraphicFramePr>
          <p:cNvPr id="14880" name="Group 5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08452"/>
              </p:ext>
            </p:extLst>
          </p:nvPr>
        </p:nvGraphicFramePr>
        <p:xfrm>
          <a:off x="323528" y="1378146"/>
          <a:ext cx="8352928" cy="4902733"/>
        </p:xfrm>
        <a:graphic>
          <a:graphicData uri="http://schemas.openxmlformats.org/drawingml/2006/table">
            <a:tbl>
              <a:tblPr/>
              <a:tblGrid>
                <a:gridCol w="874883"/>
                <a:gridCol w="670445"/>
                <a:gridCol w="1534829"/>
                <a:gridCol w="939633"/>
                <a:gridCol w="1852572"/>
                <a:gridCol w="1300672"/>
                <a:gridCol w="1179894"/>
              </a:tblGrid>
              <a:tr h="48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effectLst/>
                          <a:latin typeface="Arial"/>
                        </a:rPr>
                        <a:t>Lägst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effectLst/>
                          <a:latin typeface="Arial"/>
                        </a:rPr>
                        <a:t>Högst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26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effectLst/>
                          <a:latin typeface="Arial"/>
                        </a:rPr>
                        <a:t>Eda</a:t>
                      </a:r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9 884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Lidingö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12 622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effectLst/>
                          <a:latin typeface="Arial"/>
                        </a:rPr>
                        <a:t>Årjäng</a:t>
                      </a:r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10 052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Danderyd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12 622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effectLst/>
                          <a:latin typeface="Arial"/>
                        </a:rPr>
                        <a:t>Dals-Ed</a:t>
                      </a:r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Täby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12 597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smtClean="0">
                          <a:effectLst/>
                          <a:latin typeface="Arial"/>
                        </a:rPr>
                        <a:t>Haparanda</a:t>
                      </a:r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Ekerö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9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Tingsryd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Nacka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Torsås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Tyresö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Vara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Salem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4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 err="1">
                          <a:effectLst/>
                          <a:latin typeface="Arial"/>
                        </a:rPr>
                        <a:t>Ydre</a:t>
                      </a:r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10 432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Sollentuna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46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10 433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Vaxholm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7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Strömstad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10 434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Järfälla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12 334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00F4-BC63-4E82-8A4B-8765BB66667D}" type="datetime1">
              <a:rPr lang="sv-SE" smtClean="0"/>
              <a:t>2011-12-20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8" name="Rectangle 144"/>
          <p:cNvSpPr>
            <a:spLocks noGrp="1" noChangeArrowheads="1"/>
          </p:cNvSpPr>
          <p:nvPr>
            <p:ph type="title"/>
          </p:nvPr>
        </p:nvSpPr>
        <p:spPr>
          <a:xfrm>
            <a:off x="479871" y="440892"/>
            <a:ext cx="8229600" cy="1143000"/>
          </a:xfrm>
        </p:spPr>
        <p:txBody>
          <a:bodyPr/>
          <a:lstStyle/>
          <a:p>
            <a:r>
              <a:rPr lang="sv-SE" sz="2800" dirty="0"/>
              <a:t>Kommuner med lägst respektive högst inkomst år </a:t>
            </a:r>
            <a:r>
              <a:rPr lang="sv-SE" sz="2800" dirty="0" smtClean="0"/>
              <a:t>2009 </a:t>
            </a:r>
            <a:r>
              <a:rPr lang="sv-SE" sz="2800" dirty="0"/>
              <a:t>i åldrarna 65+</a:t>
            </a:r>
            <a:endParaRPr lang="en-US" sz="2800" dirty="0"/>
          </a:p>
        </p:txBody>
      </p:sp>
      <p:graphicFrame>
        <p:nvGraphicFramePr>
          <p:cNvPr id="42135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403226"/>
              </p:ext>
            </p:extLst>
          </p:nvPr>
        </p:nvGraphicFramePr>
        <p:xfrm>
          <a:off x="430838" y="1431844"/>
          <a:ext cx="8229600" cy="4834046"/>
        </p:xfrm>
        <a:graphic>
          <a:graphicData uri="http://schemas.openxmlformats.org/drawingml/2006/table">
            <a:tbl>
              <a:tblPr/>
              <a:tblGrid>
                <a:gridCol w="1241425"/>
                <a:gridCol w="1674812"/>
                <a:gridCol w="1241425"/>
                <a:gridCol w="1243013"/>
                <a:gridCol w="1587500"/>
                <a:gridCol w="1241425"/>
              </a:tblGrid>
              <a:tr h="4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Lägst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Högst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Haparanda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13 817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Danderyd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27 842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Lidingö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24 233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Färgelanda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Täby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23 183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Dorotea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Nacka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22 258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Vara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Vellinge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22 058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Töreboda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13 933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Ekerö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22 017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Bjurholm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13 933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Sollentuna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21 458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Sorsele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13 933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Vaxholm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21 325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Högsby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13 950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Österåker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20 867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Dals-Ed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13 992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effectLst/>
                          <a:latin typeface="Arial"/>
                        </a:rPr>
                        <a:t>Stockholm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effectLst/>
                          <a:latin typeface="Arial"/>
                        </a:rPr>
                        <a:t>20 808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B88E-11B3-4D9A-A68D-1F0AF6E89C53}" type="datetime1">
              <a:rPr lang="sv-SE" smtClean="0"/>
              <a:t>2011-12-20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654989"/>
            <a:ext cx="7839075" cy="1163782"/>
          </a:xfrm>
        </p:spPr>
        <p:txBody>
          <a:bodyPr/>
          <a:lstStyle/>
          <a:p>
            <a:r>
              <a:rPr lang="sv-SE" sz="2800" dirty="0" smtClean="0"/>
              <a:t>Vad </a:t>
            </a:r>
            <a:r>
              <a:rPr lang="sv-SE" sz="2800" dirty="0"/>
              <a:t>är genomsnittlig pension och </a:t>
            </a:r>
            <a:r>
              <a:rPr lang="sv-SE" sz="2800" dirty="0" smtClean="0"/>
              <a:t>hur förändras </a:t>
            </a:r>
            <a:r>
              <a:rPr lang="sv-SE" sz="2800" dirty="0"/>
              <a:t>den </a:t>
            </a:r>
            <a:r>
              <a:rPr lang="sv-SE" sz="2800" dirty="0" smtClean="0"/>
              <a:t>2012?</a:t>
            </a:r>
            <a:endParaRPr lang="sv-SE" sz="280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5F07FEF5-17A8-49AF-A1C6-DCE8B1531B18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206B61-0604-4391-8A22-AE197277F1F1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5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1750" y="2095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sz="28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288" y="1720652"/>
            <a:ext cx="711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1600" dirty="0" smtClean="0">
                <a:latin typeface="Verdana" pitchFamily="34" charset="0"/>
              </a:rPr>
              <a:t>Följsamhetsindexering </a:t>
            </a:r>
            <a:r>
              <a:rPr lang="sv-SE" sz="1600" dirty="0">
                <a:latin typeface="Verdana" pitchFamily="34" charset="0"/>
              </a:rPr>
              <a:t>(inkomstgrundad pension, exklusive premiepension), genomsnitt </a:t>
            </a:r>
            <a:r>
              <a:rPr lang="sv-SE" sz="1600" dirty="0" smtClean="0">
                <a:latin typeface="Verdana" pitchFamily="34" charset="0"/>
              </a:rPr>
              <a:t>+385 </a:t>
            </a:r>
            <a:r>
              <a:rPr lang="sv-SE" sz="1600" dirty="0">
                <a:latin typeface="Verdana" pitchFamily="34" charset="0"/>
              </a:rPr>
              <a:t>kr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910514" y="1674485"/>
            <a:ext cx="1116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400" dirty="0"/>
              <a:t> </a:t>
            </a:r>
            <a:r>
              <a:rPr lang="sv-S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+ 3,5 </a:t>
            </a:r>
            <a:r>
              <a:rPr lang="sv-S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95288" y="2650703"/>
            <a:ext cx="57979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 smtClean="0">
                <a:latin typeface="Verdana" pitchFamily="34" charset="0"/>
              </a:rPr>
              <a:t>Förändring av prisbasbeloppet (garantipension</a:t>
            </a:r>
            <a:r>
              <a:rPr lang="sv-SE" sz="1600" dirty="0">
                <a:latin typeface="Verdana" pitchFamily="34" charset="0"/>
              </a:rPr>
              <a:t>, m.m.)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7660445" y="2650703"/>
            <a:ext cx="13660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400" dirty="0">
                <a:latin typeface="Verdana" pitchFamily="34" charset="0"/>
              </a:rPr>
              <a:t>     </a:t>
            </a:r>
            <a:r>
              <a:rPr lang="sv-SE" sz="1600" dirty="0">
                <a:latin typeface="Verdana" pitchFamily="34" charset="0"/>
              </a:rPr>
              <a:t>+ </a:t>
            </a:r>
            <a:r>
              <a:rPr lang="sv-SE" sz="1600" dirty="0" smtClean="0">
                <a:latin typeface="Verdana" pitchFamily="34" charset="0"/>
              </a:rPr>
              <a:t>2,8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395288" y="908050"/>
            <a:ext cx="7489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tx2"/>
                </a:solidFill>
                <a:latin typeface="Verdana" pitchFamily="34" charset="0"/>
              </a:rPr>
              <a:t>Förändring av </a:t>
            </a:r>
            <a:r>
              <a:rPr lang="sv-SE" sz="2800" dirty="0" smtClean="0">
                <a:solidFill>
                  <a:schemeClr val="tx2"/>
                </a:solidFill>
                <a:latin typeface="Verdana" pitchFamily="34" charset="0"/>
              </a:rPr>
              <a:t>allmän pension 2012</a:t>
            </a:r>
            <a:endParaRPr lang="sv-SE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5FF7217B-7D66-4F4F-8B01-196E05538CF8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206B61-0604-4391-8A22-AE197277F1F1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286" y="3345858"/>
            <a:ext cx="3427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 smtClean="0">
                <a:latin typeface="Verdana" pitchFamily="34" charset="0"/>
              </a:rPr>
              <a:t>Premiepension</a:t>
            </a:r>
          </a:p>
          <a:p>
            <a:pPr marL="285750" indent="-285750">
              <a:buFontTx/>
              <a:buChar char="-"/>
            </a:pPr>
            <a:r>
              <a:rPr lang="sv-SE" sz="1600" dirty="0" smtClean="0"/>
              <a:t>Traditionell försäkring</a:t>
            </a:r>
          </a:p>
          <a:p>
            <a:pPr marL="285750" indent="-285750">
              <a:buFontTx/>
              <a:buChar char="-"/>
            </a:pPr>
            <a:r>
              <a:rPr lang="sv-SE" sz="1600" dirty="0" smtClean="0">
                <a:latin typeface="Verdana" pitchFamily="34" charset="0"/>
              </a:rPr>
              <a:t>Fondförsäkring (genomsnitt)</a:t>
            </a:r>
            <a:endParaRPr lang="sv-SE" sz="1600" dirty="0">
              <a:latin typeface="Verdana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60443" y="3592080"/>
            <a:ext cx="1366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400" dirty="0">
                <a:latin typeface="Verdana" pitchFamily="34" charset="0"/>
              </a:rPr>
              <a:t>     </a:t>
            </a:r>
            <a:r>
              <a:rPr lang="sv-SE" sz="1600" dirty="0">
                <a:latin typeface="Verdana" pitchFamily="34" charset="0"/>
              </a:rPr>
              <a:t>+ </a:t>
            </a:r>
            <a:r>
              <a:rPr lang="sv-SE" sz="1600" dirty="0" smtClean="0">
                <a:latin typeface="Verdana" pitchFamily="34" charset="0"/>
              </a:rPr>
              <a:t>1,5 %</a:t>
            </a:r>
          </a:p>
          <a:p>
            <a:pPr algn="r"/>
            <a:r>
              <a:rPr lang="sv-SE" sz="1600" dirty="0" smtClean="0"/>
              <a:t>- 10 % </a:t>
            </a:r>
            <a:endParaRPr lang="sv-SE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1" name="Text Box 175"/>
          <p:cNvSpPr txBox="1">
            <a:spLocks noChangeArrowheads="1"/>
          </p:cNvSpPr>
          <p:nvPr/>
        </p:nvSpPr>
        <p:spPr bwMode="auto">
          <a:xfrm>
            <a:off x="636953" y="4191131"/>
            <a:ext cx="799080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sv-SE" b="1" dirty="0" smtClean="0"/>
              <a:t>Tillgångar	</a:t>
            </a:r>
            <a:r>
              <a:rPr lang="sv-SE" dirty="0" smtClean="0"/>
              <a:t>		     </a:t>
            </a:r>
            <a:r>
              <a:rPr lang="sv-SE" b="1" dirty="0" smtClean="0"/>
              <a:t>Skulder</a:t>
            </a:r>
            <a:r>
              <a:rPr lang="sv-SE" dirty="0"/>
              <a:t>			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Avgiftstillgång		6 575           Pensionsskuld      </a:t>
            </a:r>
            <a:r>
              <a:rPr lang="sv-SE" dirty="0"/>
              <a:t>7 367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Buffert i AP-fonderna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 (medelvärde)   	   	810 				</a:t>
            </a:r>
            <a:r>
              <a:rPr lang="sv-SE" dirty="0"/>
              <a:t>	</a:t>
            </a:r>
            <a:endParaRPr lang="sv-SE" dirty="0" smtClean="0"/>
          </a:p>
          <a:p>
            <a:pPr>
              <a:spcBef>
                <a:spcPct val="50000"/>
              </a:spcBef>
            </a:pPr>
            <a:endParaRPr lang="sv-SE" dirty="0"/>
          </a:p>
          <a:p>
            <a:pPr>
              <a:spcBef>
                <a:spcPct val="50000"/>
              </a:spcBef>
            </a:pPr>
            <a:r>
              <a:rPr lang="sv-SE" dirty="0" smtClean="0"/>
              <a:t>Ca 7 procent av de totala tillgångarna är placerade på aktiemarknaden.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Sysselsättningen har störst betydelse för balanstalet.	</a:t>
            </a:r>
            <a:endParaRPr lang="en-US" dirty="0"/>
          </a:p>
        </p:txBody>
      </p:sp>
      <p:sp>
        <p:nvSpPr>
          <p:cNvPr id="24752" name="Rectangle 176"/>
          <p:cNvSpPr>
            <a:spLocks noGrp="1" noChangeArrowheads="1"/>
          </p:cNvSpPr>
          <p:nvPr>
            <p:ph type="title"/>
          </p:nvPr>
        </p:nvSpPr>
        <p:spPr>
          <a:xfrm>
            <a:off x="636953" y="1063756"/>
            <a:ext cx="8108950" cy="460375"/>
          </a:xfrm>
          <a:noFill/>
          <a:ln/>
        </p:spPr>
        <p:txBody>
          <a:bodyPr/>
          <a:lstStyle/>
          <a:p>
            <a:r>
              <a:rPr lang="sv-SE" dirty="0" smtClean="0"/>
              <a:t>Balanstal som används för indexering av inkomstpensionen 2012</a:t>
            </a:r>
            <a:endParaRPr lang="en-US" dirty="0"/>
          </a:p>
        </p:txBody>
      </p:sp>
      <p:grpSp>
        <p:nvGrpSpPr>
          <p:cNvPr id="24764" name="Group 188"/>
          <p:cNvGrpSpPr>
            <a:grpSpLocks/>
          </p:cNvGrpSpPr>
          <p:nvPr/>
        </p:nvGrpSpPr>
        <p:grpSpPr bwMode="auto">
          <a:xfrm>
            <a:off x="762000" y="1816705"/>
            <a:ext cx="6462516" cy="2112963"/>
            <a:chOff x="480" y="2596"/>
            <a:chExt cx="3591" cy="1331"/>
          </a:xfrm>
        </p:grpSpPr>
        <p:sp>
          <p:nvSpPr>
            <p:cNvPr id="24755" name="Rectangle 179"/>
            <p:cNvSpPr>
              <a:spLocks noChangeArrowheads="1"/>
            </p:cNvSpPr>
            <p:nvPr/>
          </p:nvSpPr>
          <p:spPr bwMode="auto">
            <a:xfrm>
              <a:off x="3712" y="3193"/>
              <a:ext cx="359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56" name="Rectangle 180"/>
            <p:cNvSpPr>
              <a:spLocks noChangeArrowheads="1"/>
            </p:cNvSpPr>
            <p:nvPr/>
          </p:nvSpPr>
          <p:spPr bwMode="auto">
            <a:xfrm>
              <a:off x="3712" y="3331"/>
              <a:ext cx="359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757" name="AutoShape 181"/>
            <p:cNvSpPr>
              <a:spLocks noChangeAspect="1" noChangeArrowheads="1" noTextEdit="1"/>
            </p:cNvSpPr>
            <p:nvPr/>
          </p:nvSpPr>
          <p:spPr bwMode="auto">
            <a:xfrm>
              <a:off x="2326" y="2738"/>
              <a:ext cx="107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758" name="AutoShape 182"/>
            <p:cNvSpPr>
              <a:spLocks noChangeAspect="1" noChangeArrowheads="1" noTextEdit="1"/>
            </p:cNvSpPr>
            <p:nvPr/>
          </p:nvSpPr>
          <p:spPr bwMode="auto">
            <a:xfrm>
              <a:off x="625" y="2824"/>
              <a:ext cx="983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24759" name="Picture 183" descr="mosaik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2750"/>
              <a:ext cx="1042" cy="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760" name="Text Box 184"/>
            <p:cNvSpPr txBox="1">
              <a:spLocks noChangeArrowheads="1"/>
            </p:cNvSpPr>
            <p:nvPr/>
          </p:nvSpPr>
          <p:spPr bwMode="auto">
            <a:xfrm>
              <a:off x="2537" y="2598"/>
              <a:ext cx="3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sv-SE" sz="1000"/>
                <a:t>Aktiva</a:t>
              </a:r>
              <a:endParaRPr lang="en-US" sz="1000"/>
            </a:p>
          </p:txBody>
        </p:sp>
        <p:sp>
          <p:nvSpPr>
            <p:cNvPr id="24761" name="Text Box 185"/>
            <p:cNvSpPr txBox="1">
              <a:spLocks noChangeArrowheads="1"/>
            </p:cNvSpPr>
            <p:nvPr/>
          </p:nvSpPr>
          <p:spPr bwMode="auto">
            <a:xfrm>
              <a:off x="3020" y="2596"/>
              <a:ext cx="6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sv-SE" sz="1000"/>
                <a:t>Pensionerade</a:t>
              </a:r>
              <a:endParaRPr lang="en-US" sz="1000"/>
            </a:p>
          </p:txBody>
        </p:sp>
        <p:pic>
          <p:nvPicPr>
            <p:cNvPr id="24762" name="Picture 186" descr="Mosaik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50"/>
              <a:ext cx="1039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763" name="Rectangle 187"/>
            <p:cNvSpPr>
              <a:spLocks noChangeArrowheads="1"/>
            </p:cNvSpPr>
            <p:nvPr/>
          </p:nvSpPr>
          <p:spPr bwMode="auto">
            <a:xfrm rot="1214850" flipH="1">
              <a:off x="2083" y="2616"/>
              <a:ext cx="44" cy="13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>
                <a:latin typeface="Times"/>
              </a:endParaRPr>
            </a:p>
          </p:txBody>
        </p:sp>
      </p:grpSp>
      <p:sp>
        <p:nvSpPr>
          <p:cNvPr id="15" name="Rectangle 187"/>
          <p:cNvSpPr>
            <a:spLocks noChangeArrowheads="1"/>
          </p:cNvSpPr>
          <p:nvPr/>
        </p:nvSpPr>
        <p:spPr bwMode="auto">
          <a:xfrm rot="1214850">
            <a:off x="4270297" y="4329782"/>
            <a:ext cx="45719" cy="12785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>
              <a:latin typeface="Times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0B153A8-F137-4CBA-983F-8D33675F927A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Rektangel 4"/>
          <p:cNvSpPr/>
          <p:nvPr/>
        </p:nvSpPr>
        <p:spPr bwMode="auto">
          <a:xfrm>
            <a:off x="7480092" y="2465882"/>
            <a:ext cx="1259174" cy="75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375161" y="2627451"/>
            <a:ext cx="162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1,0024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480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3700" y="838200"/>
            <a:ext cx="833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  <a:latin typeface="Verdana" pitchFamily="34" charset="0"/>
              </a:rPr>
              <a:t>Följsamhetsindexeringens </a:t>
            </a:r>
            <a:r>
              <a:rPr lang="sv-SE" sz="2800" dirty="0">
                <a:solidFill>
                  <a:schemeClr val="tx2"/>
                </a:solidFill>
                <a:latin typeface="Verdana" pitchFamily="34" charset="0"/>
              </a:rPr>
              <a:t>olika delar</a:t>
            </a:r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471488" y="1803400"/>
            <a:ext cx="8445610" cy="400050"/>
            <a:chOff x="20" y="908"/>
            <a:chExt cx="5259" cy="252"/>
          </a:xfrm>
        </p:grpSpPr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20" y="908"/>
              <a:ext cx="35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Verdana" pitchFamily="34" charset="0"/>
                </a:rPr>
                <a:t>Real inkomstutveckling, medel </a:t>
              </a:r>
              <a:r>
                <a:rPr lang="sv-SE" sz="2000" dirty="0" smtClean="0">
                  <a:latin typeface="Verdana" pitchFamily="34" charset="0"/>
                </a:rPr>
                <a:t>2008-2011</a:t>
              </a:r>
              <a:endParaRPr lang="sv-SE" sz="2000" dirty="0">
                <a:latin typeface="Verdana" pitchFamily="34" charset="0"/>
              </a:endParaRPr>
            </a:p>
          </p:txBody>
        </p:sp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4709" y="908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 smtClean="0">
                  <a:latin typeface="Verdana" pitchFamily="34" charset="0"/>
                </a:rPr>
                <a:t>+ 1,5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471488" y="2327275"/>
            <a:ext cx="8453642" cy="403225"/>
            <a:chOff x="20" y="1179"/>
            <a:chExt cx="5264" cy="254"/>
          </a:xfrm>
        </p:grpSpPr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0" y="1181"/>
              <a:ext cx="29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Verdana" pitchFamily="34" charset="0"/>
                </a:rPr>
                <a:t>Prisförändring, juni </a:t>
              </a:r>
              <a:r>
                <a:rPr lang="sv-SE" sz="2000" dirty="0" smtClean="0">
                  <a:latin typeface="Verdana" pitchFamily="34" charset="0"/>
                </a:rPr>
                <a:t>2010-juni 2011</a:t>
              </a:r>
              <a:endParaRPr lang="sv-SE" sz="2000" dirty="0">
                <a:latin typeface="Verdana" pitchFamily="34" charset="0"/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4714" y="1179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 smtClean="0">
                  <a:latin typeface="Verdana" pitchFamily="34" charset="0"/>
                </a:rPr>
                <a:t>+ 2,7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471488" y="2857500"/>
            <a:ext cx="8435976" cy="400050"/>
            <a:chOff x="20" y="1504"/>
            <a:chExt cx="5253" cy="25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0" y="1504"/>
              <a:ext cx="27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>
                  <a:latin typeface="Verdana" pitchFamily="34" charset="0"/>
                </a:rPr>
                <a:t>Korrigering av tidigare prognoser</a:t>
              </a: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4703" y="1504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 smtClean="0">
                  <a:latin typeface="Verdana" pitchFamily="34" charset="0"/>
                </a:rPr>
                <a:t>+ 0,5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471488" y="3384550"/>
            <a:ext cx="8445612" cy="400050"/>
            <a:chOff x="20" y="1930"/>
            <a:chExt cx="5259" cy="25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20" y="1930"/>
              <a:ext cx="2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>
                  <a:latin typeface="Verdana" pitchFamily="34" charset="0"/>
                </a:rPr>
                <a:t>Förändring av inkomstindex</a:t>
              </a:r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4709" y="1930"/>
              <a:ext cx="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 smtClean="0">
                  <a:latin typeface="Verdana" pitchFamily="34" charset="0"/>
                </a:rPr>
                <a:t>+ 4,9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471488" y="3913188"/>
            <a:ext cx="8435977" cy="400050"/>
            <a:chOff x="20" y="2133"/>
            <a:chExt cx="5253" cy="252"/>
          </a:xfrm>
        </p:grpSpPr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20" y="2133"/>
              <a:ext cx="15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>
                  <a:latin typeface="Verdana" pitchFamily="34" charset="0"/>
                </a:rPr>
                <a:t>Balanseringseffekt</a:t>
              </a:r>
            </a:p>
          </p:txBody>
        </p:sp>
        <p:sp>
          <p:nvSpPr>
            <p:cNvPr id="101393" name="Rectangle 17"/>
            <p:cNvSpPr>
              <a:spLocks noChangeArrowheads="1"/>
            </p:cNvSpPr>
            <p:nvPr/>
          </p:nvSpPr>
          <p:spPr bwMode="auto">
            <a:xfrm>
              <a:off x="4647" y="2133"/>
              <a:ext cx="62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Verdana" pitchFamily="34" charset="0"/>
                </a:rPr>
                <a:t> </a:t>
              </a:r>
              <a:r>
                <a:rPr lang="sv-SE" sz="2000" dirty="0" smtClean="0">
                  <a:latin typeface="Verdana" pitchFamily="34" charset="0"/>
                </a:rPr>
                <a:t>+ 0,2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471488" y="4440238"/>
            <a:ext cx="8435977" cy="400050"/>
            <a:chOff x="20" y="2404"/>
            <a:chExt cx="5253" cy="252"/>
          </a:xfrm>
        </p:grpSpPr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20" y="2404"/>
              <a:ext cx="22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>
                  <a:latin typeface="Verdana" pitchFamily="34" charset="0"/>
                </a:rPr>
                <a:t>Förändring av balansindex</a:t>
              </a:r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4647" y="2404"/>
              <a:ext cx="62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Verdana" pitchFamily="34" charset="0"/>
                </a:rPr>
                <a:t> </a:t>
              </a:r>
              <a:r>
                <a:rPr lang="sv-SE" sz="2000" dirty="0" smtClean="0">
                  <a:latin typeface="Verdana" pitchFamily="34" charset="0"/>
                </a:rPr>
                <a:t>+ 5,2</a:t>
              </a:r>
              <a:endParaRPr lang="sv-SE" sz="2000" dirty="0">
                <a:latin typeface="Verdana" pitchFamily="34" charset="0"/>
              </a:endParaRPr>
            </a:p>
          </p:txBody>
        </p:sp>
      </p:grpSp>
      <p:grpSp>
        <p:nvGrpSpPr>
          <p:cNvPr id="101397" name="Group 21"/>
          <p:cNvGrpSpPr>
            <a:grpSpLocks/>
          </p:cNvGrpSpPr>
          <p:nvPr/>
        </p:nvGrpSpPr>
        <p:grpSpPr bwMode="auto">
          <a:xfrm>
            <a:off x="471488" y="4962531"/>
            <a:ext cx="8376555" cy="401638"/>
            <a:chOff x="20" y="2905"/>
            <a:chExt cx="5216" cy="253"/>
          </a:xfrm>
        </p:grpSpPr>
        <p:sp>
          <p:nvSpPr>
            <p:cNvPr id="101398" name="Rectangle 22"/>
            <p:cNvSpPr>
              <a:spLocks noChangeArrowheads="1"/>
            </p:cNvSpPr>
            <p:nvPr/>
          </p:nvSpPr>
          <p:spPr bwMode="auto">
            <a:xfrm>
              <a:off x="20" y="2908"/>
              <a:ext cx="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>
                  <a:latin typeface="Verdana" pitchFamily="34" charset="0"/>
                </a:rPr>
                <a:t>Normen</a:t>
              </a:r>
            </a:p>
          </p:txBody>
        </p:sp>
        <p:sp>
          <p:nvSpPr>
            <p:cNvPr id="101399" name="Rectangle 23"/>
            <p:cNvSpPr>
              <a:spLocks noChangeArrowheads="1"/>
            </p:cNvSpPr>
            <p:nvPr/>
          </p:nvSpPr>
          <p:spPr bwMode="auto">
            <a:xfrm>
              <a:off x="4644" y="2905"/>
              <a:ext cx="5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>
                  <a:latin typeface="Verdana" pitchFamily="34" charset="0"/>
                </a:rPr>
                <a:t> – 1,6</a:t>
              </a:r>
            </a:p>
          </p:txBody>
        </p:sp>
      </p:grp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395288" y="3286125"/>
            <a:ext cx="83534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395288" y="4438650"/>
            <a:ext cx="83534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395288" y="5446713"/>
            <a:ext cx="83534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538163" y="5635625"/>
            <a:ext cx="492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v-SE" sz="2000">
              <a:latin typeface="Verdana" pitchFamily="34" charset="0"/>
            </a:endParaRP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442913" y="5654675"/>
            <a:ext cx="7153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v-SE" sz="2000">
                <a:latin typeface="Verdana" pitchFamily="34" charset="0"/>
              </a:rPr>
              <a:t>Följsamhetsindexering = nominell förändring av inkomst- och tilläggspensionerna</a:t>
            </a: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7962901" y="5665788"/>
            <a:ext cx="100237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+ 3,5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0775BEC1-6147-4E4C-AC84-5EDA73E278DF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206B61-0604-4391-8A22-AE197277F1F1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5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1750" y="2095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sz="2800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95288" y="1661470"/>
            <a:ext cx="67691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1600" dirty="0" smtClean="0"/>
              <a:t>födda </a:t>
            </a:r>
            <a:r>
              <a:rPr lang="sv-SE" sz="1600" dirty="0"/>
              <a:t>efter 1937, beloppen är </a:t>
            </a:r>
            <a:r>
              <a:rPr lang="sv-SE" sz="1600" dirty="0" smtClean="0"/>
              <a:t>små</a:t>
            </a:r>
            <a:endParaRPr lang="sv-SE" sz="1600" dirty="0"/>
          </a:p>
          <a:p>
            <a:endParaRPr lang="sv-SE" sz="1600" dirty="0" smtClean="0"/>
          </a:p>
          <a:p>
            <a:pPr marL="285750" indent="-285750">
              <a:buFontTx/>
              <a:buChar char="-"/>
            </a:pPr>
            <a:r>
              <a:rPr lang="sv-SE" sz="1600" dirty="0" smtClean="0"/>
              <a:t>Traditionell försäkring, genomsnitt +3 kronor</a:t>
            </a:r>
          </a:p>
          <a:p>
            <a:r>
              <a:rPr lang="sv-SE" sz="1600" dirty="0" smtClean="0"/>
              <a:t>21 </a:t>
            </a:r>
            <a:r>
              <a:rPr lang="sv-SE" sz="1600" dirty="0"/>
              <a:t>% har traditionell </a:t>
            </a:r>
            <a:r>
              <a:rPr lang="sv-SE" sz="1600" dirty="0" smtClean="0"/>
              <a:t>försäkring (184 000 personer)</a:t>
            </a:r>
          </a:p>
          <a:p>
            <a:r>
              <a:rPr lang="sv-SE" sz="1600" dirty="0" smtClean="0"/>
              <a:t>medelbelopp är 228 kronor per månad 2012</a:t>
            </a:r>
            <a:endParaRPr lang="sv-SE" sz="1600" dirty="0"/>
          </a:p>
          <a:p>
            <a:endParaRPr lang="sv-SE" sz="1600" dirty="0" smtClean="0"/>
          </a:p>
          <a:p>
            <a:pPr marL="285750" indent="-285750">
              <a:buFontTx/>
              <a:buChar char="-"/>
            </a:pPr>
            <a:r>
              <a:rPr lang="sv-SE" sz="1600" dirty="0" smtClean="0"/>
              <a:t>Fondförsäkring, genomsnitt -23 kronor (variationer stora)</a:t>
            </a:r>
          </a:p>
          <a:p>
            <a:r>
              <a:rPr lang="sv-SE" sz="1600" dirty="0" smtClean="0"/>
              <a:t>79 % har fondförsäkring (697 000 personer)</a:t>
            </a:r>
          </a:p>
          <a:p>
            <a:r>
              <a:rPr lang="sv-SE" sz="1600" dirty="0" smtClean="0"/>
              <a:t>medelbelopp är 204 kronor per månad 2012</a:t>
            </a:r>
          </a:p>
          <a:p>
            <a:endParaRPr lang="sv-SE" sz="1600" dirty="0" smtClean="0"/>
          </a:p>
          <a:p>
            <a:r>
              <a:rPr lang="sv-SE" sz="1600" dirty="0" smtClean="0"/>
              <a:t>Medelbelopp för båda grupper är 209 kronor per månad 2012</a:t>
            </a:r>
          </a:p>
          <a:p>
            <a:r>
              <a:rPr lang="sv-SE" sz="1600" dirty="0" smtClean="0"/>
              <a:t>(881 000 personer)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AP7 – </a:t>
            </a:r>
            <a:r>
              <a:rPr lang="sv-SE" sz="1600" dirty="0" err="1" smtClean="0"/>
              <a:t>Såfan</a:t>
            </a:r>
            <a:r>
              <a:rPr lang="sv-SE" sz="1600" dirty="0" smtClean="0"/>
              <a:t> (förändringen över ett år i mitten av december)</a:t>
            </a:r>
          </a:p>
          <a:p>
            <a:pPr marL="285750" indent="-285750">
              <a:buFontTx/>
              <a:buChar char="-"/>
            </a:pPr>
            <a:r>
              <a:rPr lang="sv-SE" sz="1600" dirty="0" smtClean="0"/>
              <a:t>Aktiefond -12 %</a:t>
            </a:r>
          </a:p>
          <a:p>
            <a:pPr marL="285750" indent="-285750">
              <a:buFontTx/>
              <a:buChar char="-"/>
            </a:pPr>
            <a:r>
              <a:rPr lang="sv-SE" sz="1600" dirty="0" smtClean="0"/>
              <a:t>Räntefond +3 %</a:t>
            </a:r>
          </a:p>
          <a:p>
            <a:pPr marL="285750" indent="-285750">
              <a:buFontTx/>
              <a:buChar char="-"/>
            </a:pPr>
            <a:endParaRPr lang="sv-SE" sz="1600" dirty="0"/>
          </a:p>
          <a:p>
            <a:r>
              <a:rPr lang="sv-SE" sz="1600" dirty="0" smtClean="0"/>
              <a:t>285 000 av pensionärerna ligger i </a:t>
            </a:r>
            <a:r>
              <a:rPr lang="sv-SE" sz="1600" dirty="0" err="1" smtClean="0"/>
              <a:t>Såfan</a:t>
            </a:r>
            <a:endParaRPr lang="sv-SE" sz="1600" dirty="0"/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395288" y="908050"/>
            <a:ext cx="7489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  <a:latin typeface="Verdana" pitchFamily="34" charset="0"/>
              </a:rPr>
              <a:t>Premiepension 2012</a:t>
            </a:r>
            <a:endParaRPr lang="sv-SE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534299" y="3059929"/>
            <a:ext cx="1368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sv-SE" sz="1600" dirty="0" smtClean="0">
                <a:latin typeface="Verdana" pitchFamily="34" charset="0"/>
              </a:rPr>
              <a:t>Genomsnitt</a:t>
            </a:r>
          </a:p>
          <a:p>
            <a:pPr algn="r"/>
            <a:r>
              <a:rPr lang="sv-SE" sz="1600" dirty="0">
                <a:latin typeface="Verdana" pitchFamily="34" charset="0"/>
              </a:rPr>
              <a:t> </a:t>
            </a:r>
            <a:r>
              <a:rPr lang="sv-SE" sz="1600" dirty="0" smtClean="0">
                <a:latin typeface="Verdana" pitchFamily="34" charset="0"/>
              </a:rPr>
              <a:t>- 10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594755" y="2120872"/>
            <a:ext cx="1368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sv-SE" sz="1600" dirty="0" smtClean="0">
                <a:latin typeface="Verdana" pitchFamily="34" charset="0"/>
              </a:rPr>
              <a:t>+ 1,5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D19C46F6-D231-42B5-BF20-501DC4828312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206B61-0604-4391-8A22-AE197277F1F1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Procentuell förändring av premiepension för pensionärer - fondförsäkring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5C447FF-D067-4334-B038-FE18460E94B1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14675"/>
              </p:ext>
            </p:extLst>
          </p:nvPr>
        </p:nvGraphicFramePr>
        <p:xfrm>
          <a:off x="1076481" y="1866640"/>
          <a:ext cx="5324319" cy="441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1175" y="984250"/>
            <a:ext cx="8108950" cy="912563"/>
          </a:xfrm>
        </p:spPr>
        <p:txBody>
          <a:bodyPr/>
          <a:lstStyle/>
          <a:p>
            <a:r>
              <a:rPr lang="sv-SE" dirty="0"/>
              <a:t>P</a:t>
            </a:r>
            <a:r>
              <a:rPr lang="sv-SE" dirty="0" smtClean="0"/>
              <a:t>rocentuell </a:t>
            </a:r>
            <a:r>
              <a:rPr lang="sv-SE" dirty="0"/>
              <a:t>förändring av </a:t>
            </a:r>
            <a:r>
              <a:rPr lang="sv-SE" dirty="0" smtClean="0"/>
              <a:t>premiepensionen </a:t>
            </a:r>
            <a:r>
              <a:rPr lang="sv-SE" dirty="0"/>
              <a:t>för pensionärer - fondförsäkring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A7F9C9A-05A7-462B-B8F9-9414DE6D8E77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graphicFrame>
        <p:nvGraphicFramePr>
          <p:cNvPr id="10" name="Platshållare för innehåll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87632"/>
              </p:ext>
            </p:extLst>
          </p:nvPr>
        </p:nvGraphicFramePr>
        <p:xfrm>
          <a:off x="469008" y="1791016"/>
          <a:ext cx="8108950" cy="465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947" y="765096"/>
            <a:ext cx="8108950" cy="835025"/>
          </a:xfrm>
        </p:spPr>
        <p:txBody>
          <a:bodyPr/>
          <a:lstStyle/>
          <a:p>
            <a:r>
              <a:rPr lang="sv-SE" dirty="0" smtClean="0"/>
              <a:t>Bostadstillägg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Ca 263 000 av ålderspensionärerna har bostadstillägg</a:t>
            </a:r>
          </a:p>
          <a:p>
            <a:r>
              <a:rPr lang="sv-SE" dirty="0" smtClean="0"/>
              <a:t>De har ca 9 100 kronor per månad i allmän pension</a:t>
            </a:r>
          </a:p>
          <a:p>
            <a:r>
              <a:rPr lang="sv-SE" dirty="0" smtClean="0"/>
              <a:t>Total pension är ca 9 800 kronor per månad</a:t>
            </a:r>
          </a:p>
          <a:p>
            <a:r>
              <a:rPr lang="sv-SE" dirty="0" smtClean="0"/>
              <a:t>Total inkomst (exkl. bostadstillägg) är ca 10 100 kronor per månad</a:t>
            </a:r>
          </a:p>
          <a:p>
            <a:r>
              <a:rPr lang="sv-SE" dirty="0" smtClean="0"/>
              <a:t>Ca 34 000 har en förmögenhet över 100 000 kronor som påverkar bostadstillägg</a:t>
            </a:r>
          </a:p>
          <a:p>
            <a:r>
              <a:rPr lang="sv-SE" dirty="0" smtClean="0"/>
              <a:t>Genomsnittligt belopp i bostadstillägg är ca 2 300 kronor per månad</a:t>
            </a:r>
          </a:p>
          <a:p>
            <a:r>
              <a:rPr lang="sv-SE" dirty="0" smtClean="0"/>
              <a:t>Regeländring 2012 som höjer bostadstillägget med 170 kronor per månad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62E3F8B-63D1-490F-908A-D1643C941149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4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innehåll 2"/>
          <p:cNvSpPr>
            <a:spLocks noGrp="1"/>
          </p:cNvSpPr>
          <p:nvPr>
            <p:ph idx="1"/>
          </p:nvPr>
        </p:nvSpPr>
        <p:spPr>
          <a:xfrm>
            <a:off x="294258" y="1110884"/>
            <a:ext cx="8229600" cy="4550366"/>
          </a:xfrm>
        </p:spPr>
        <p:txBody>
          <a:bodyPr/>
          <a:lstStyle/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31800" y="-19145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sz="2800"/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395338" y="2035076"/>
            <a:ext cx="29409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>
                <a:latin typeface="Verdana" pitchFamily="34" charset="0"/>
              </a:rPr>
              <a:t>Privatanställda tjänstemän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7908977" y="2035076"/>
            <a:ext cx="1116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400" dirty="0">
                <a:latin typeface="Verdana" pitchFamily="34" charset="0"/>
              </a:rPr>
              <a:t> </a:t>
            </a:r>
            <a:r>
              <a:rPr lang="sv-SE" sz="1600" dirty="0">
                <a:latin typeface="Verdana" pitchFamily="34" charset="0"/>
              </a:rPr>
              <a:t> </a:t>
            </a:r>
            <a:r>
              <a:rPr lang="sv-SE" sz="1600" dirty="0" smtClean="0">
                <a:latin typeface="Verdana" pitchFamily="34" charset="0"/>
              </a:rPr>
              <a:t>+2,7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395338" y="2970113"/>
            <a:ext cx="2649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 dirty="0">
                <a:latin typeface="Verdana" pitchFamily="34" charset="0"/>
              </a:rPr>
              <a:t>Privatanställda arbetare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7745564" y="2970113"/>
            <a:ext cx="12698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600" dirty="0">
                <a:latin typeface="Verdana" pitchFamily="34" charset="0"/>
              </a:rPr>
              <a:t>   </a:t>
            </a:r>
            <a:r>
              <a:rPr lang="sv-SE" sz="1600" dirty="0" smtClean="0">
                <a:latin typeface="Verdana" pitchFamily="34" charset="0"/>
              </a:rPr>
              <a:t> +2,8 %</a:t>
            </a:r>
            <a:endParaRPr lang="sv-SE" sz="1600" dirty="0">
              <a:latin typeface="Verdana" pitchFamily="34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395338" y="3689250"/>
            <a:ext cx="1930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>
                <a:latin typeface="Verdana" pitchFamily="34" charset="0"/>
              </a:rPr>
              <a:t>Statligt anställda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7900946" y="3617813"/>
            <a:ext cx="1125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600" dirty="0">
                <a:latin typeface="Verdana" pitchFamily="34" charset="0"/>
              </a:rPr>
              <a:t> + </a:t>
            </a:r>
            <a:r>
              <a:rPr lang="sv-SE" sz="1600" dirty="0" smtClean="0">
                <a:latin typeface="Verdana" pitchFamily="34" charset="0"/>
              </a:rPr>
              <a:t>2,8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395338" y="4194075"/>
            <a:ext cx="3433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600">
                <a:latin typeface="Verdana" pitchFamily="34" charset="0"/>
              </a:rPr>
              <a:t>Kommunalt/landstingsanställda</a:t>
            </a: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7973081" y="4194075"/>
            <a:ext cx="1053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sv-SE" sz="1600" dirty="0" smtClean="0">
                <a:latin typeface="Verdana" pitchFamily="34" charset="0"/>
              </a:rPr>
              <a:t>+ 2,8 </a:t>
            </a:r>
            <a:r>
              <a:rPr lang="sv-SE" sz="1600" dirty="0">
                <a:latin typeface="Verdana" pitchFamily="34" charset="0"/>
              </a:rPr>
              <a:t>%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395336" y="2322413"/>
            <a:ext cx="787204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sv-SE" dirty="0" smtClean="0">
                <a:latin typeface="Verdana" pitchFamily="34" charset="0"/>
              </a:rPr>
              <a:t>(Något lägre än förändringen av prisbasbeloppet eftersom </a:t>
            </a:r>
            <a:r>
              <a:rPr lang="sv-SE" dirty="0">
                <a:latin typeface="Verdana" pitchFamily="34" charset="0"/>
              </a:rPr>
              <a:t>tjänstepensionen inte sänktes 2010)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95338" y="945835"/>
            <a:ext cx="7489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2800" dirty="0" smtClean="0">
                <a:solidFill>
                  <a:schemeClr val="tx2"/>
                </a:solidFill>
                <a:latin typeface="Verdana" pitchFamily="34" charset="0"/>
              </a:rPr>
              <a:t>Förändring av tjänstepensioner 2012</a:t>
            </a:r>
            <a:endParaRPr lang="sv-SE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977E693-6C26-4890-B2E9-947B1CF4A5B6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0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ubrik 1"/>
          <p:cNvSpPr>
            <a:spLocks noGrp="1"/>
          </p:cNvSpPr>
          <p:nvPr>
            <p:ph type="title" idx="4294967295"/>
          </p:nvPr>
        </p:nvSpPr>
        <p:spPr>
          <a:xfrm>
            <a:off x="557213" y="801045"/>
            <a:ext cx="8108950" cy="1160995"/>
          </a:xfrm>
        </p:spPr>
        <p:txBody>
          <a:bodyPr anchor="b"/>
          <a:lstStyle/>
          <a:p>
            <a:r>
              <a:rPr lang="sv-SE" sz="2800" dirty="0" smtClean="0"/>
              <a:t>Typfall</a:t>
            </a:r>
            <a:br>
              <a:rPr lang="sv-SE" sz="2800" dirty="0" smtClean="0"/>
            </a:br>
            <a:r>
              <a:rPr lang="sv-SE" sz="2800" dirty="0" err="1"/>
              <a:t>G</a:t>
            </a:r>
            <a:r>
              <a:rPr lang="sv-SE" sz="2800" dirty="0" err="1" smtClean="0"/>
              <a:t>arantipensionär</a:t>
            </a:r>
            <a:r>
              <a:rPr lang="sv-SE" sz="2800" dirty="0" smtClean="0"/>
              <a:t> </a:t>
            </a:r>
            <a:r>
              <a:rPr lang="sv-SE" sz="2800" dirty="0"/>
              <a:t>brutto och netto per månad</a:t>
            </a:r>
            <a:r>
              <a:rPr lang="sv-SE" dirty="0"/>
              <a:t>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/>
            <a:endParaRPr lang="sv-SE" b="1" dirty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1937 och tidigare </a:t>
            </a:r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/>
              <a:t>Netto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dirty="0" smtClean="0"/>
              <a:t>2011</a:t>
            </a:r>
            <a:r>
              <a:rPr lang="en-US" sz="1600" dirty="0"/>
              <a:t>	7 </a:t>
            </a:r>
            <a:r>
              <a:rPr lang="en-US" sz="1600" dirty="0" smtClean="0"/>
              <a:t>780</a:t>
            </a:r>
            <a:r>
              <a:rPr lang="en-US" sz="1600" dirty="0"/>
              <a:t>	6 </a:t>
            </a:r>
            <a:r>
              <a:rPr lang="en-US" sz="1600" dirty="0" smtClean="0"/>
              <a:t>564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2012  7 998</a:t>
            </a:r>
            <a:r>
              <a:rPr lang="en-US" sz="1600" dirty="0"/>
              <a:t>	6 </a:t>
            </a:r>
            <a:r>
              <a:rPr lang="en-US" sz="1600" dirty="0" smtClean="0"/>
              <a:t>748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+218</a:t>
            </a:r>
            <a:r>
              <a:rPr lang="en-US" sz="1600" i="1" dirty="0"/>
              <a:t>	</a:t>
            </a:r>
            <a:r>
              <a:rPr lang="en-US" sz="1600" i="1" dirty="0" smtClean="0"/>
              <a:t>+184</a:t>
            </a:r>
            <a:endParaRPr lang="sv-SE" sz="1600" b="1" dirty="0"/>
          </a:p>
          <a:p>
            <a:pPr marL="609600" indent="-609600">
              <a:buFontTx/>
              <a:buNone/>
            </a:pPr>
            <a:endParaRPr lang="sv-SE" sz="2000" b="1" dirty="0" smtClean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1938 och senare</a:t>
            </a:r>
            <a:r>
              <a:rPr lang="sv-SE" b="1" dirty="0"/>
              <a:t>  </a:t>
            </a:r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/>
              <a:t>Netto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dirty="0" smtClean="0"/>
              <a:t>2011</a:t>
            </a:r>
            <a:r>
              <a:rPr lang="en-US" sz="1600" dirty="0"/>
              <a:t>	7 </a:t>
            </a:r>
            <a:r>
              <a:rPr lang="en-US" sz="1600" dirty="0" smtClean="0"/>
              <a:t>597</a:t>
            </a:r>
            <a:r>
              <a:rPr lang="en-US" sz="1600" dirty="0"/>
              <a:t>	6 </a:t>
            </a:r>
            <a:r>
              <a:rPr lang="en-US" sz="1600" dirty="0" smtClean="0"/>
              <a:t>432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2012  7 810</a:t>
            </a:r>
            <a:r>
              <a:rPr lang="en-US" sz="1600" dirty="0"/>
              <a:t>	6 </a:t>
            </a:r>
            <a:r>
              <a:rPr lang="en-US" sz="1600" dirty="0" smtClean="0"/>
              <a:t>613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+213</a:t>
            </a:r>
            <a:r>
              <a:rPr lang="en-US" sz="1600" i="1" dirty="0"/>
              <a:t>	</a:t>
            </a:r>
            <a:r>
              <a:rPr lang="en-US" sz="1600" i="1" dirty="0" smtClean="0"/>
              <a:t>+181</a:t>
            </a:r>
            <a:endParaRPr lang="sv-SE" sz="1600" b="1" dirty="0"/>
          </a:p>
          <a:p>
            <a:pPr marL="609600" indent="-609600">
              <a:buFontTx/>
              <a:buNone/>
            </a:pPr>
            <a:endParaRPr lang="sv-SE" b="1" dirty="0"/>
          </a:p>
        </p:txBody>
      </p:sp>
      <p:sp>
        <p:nvSpPr>
          <p:cNvPr id="93188" name="Platshållare för bildnummer 3"/>
          <p:cNvSpPr txBox="1">
            <a:spLocks noGrp="1"/>
          </p:cNvSpPr>
          <p:nvPr/>
        </p:nvSpPr>
        <p:spPr bwMode="auto">
          <a:xfrm>
            <a:off x="8402638" y="6472238"/>
            <a:ext cx="5175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024163D-F76D-4C07-A191-3EA9B333C1CE}" type="slidenum">
              <a:rPr lang="sv-SE" sz="800">
                <a:latin typeface="Verdana" pitchFamily="34" charset="0"/>
              </a:rPr>
              <a:pPr algn="r"/>
              <a:t>28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3189" name="Platshållare för datum 4"/>
          <p:cNvSpPr txBox="1">
            <a:spLocks noGrp="1"/>
          </p:cNvSpPr>
          <p:nvPr/>
        </p:nvSpPr>
        <p:spPr bwMode="auto">
          <a:xfrm>
            <a:off x="7435850" y="6470650"/>
            <a:ext cx="9001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7B4188-8BF4-4C14-8497-9E4E44309BFC}" type="datetime1">
              <a:rPr lang="sv-SE" sz="800">
                <a:latin typeface="Verdana" pitchFamily="34" charset="0"/>
              </a:rPr>
              <a:pPr/>
              <a:t>2011-12-20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57213" y="1962040"/>
            <a:ext cx="253291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sv-SE" sz="1200" dirty="0">
                <a:latin typeface="Verdana" pitchFamily="34" charset="0"/>
              </a:rPr>
              <a:t>Kommunalskatt </a:t>
            </a:r>
            <a:r>
              <a:rPr lang="sv-SE" sz="1200" dirty="0" smtClean="0">
                <a:latin typeface="Verdana" pitchFamily="34" charset="0"/>
              </a:rPr>
              <a:t>31,55 </a:t>
            </a:r>
            <a:r>
              <a:rPr lang="sv-SE" sz="1200" dirty="0">
                <a:latin typeface="Verdana" pitchFamily="34" charset="0"/>
              </a:rPr>
              <a:t>procent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1FFC3A6-985F-45D2-804E-86B02B8A3B7E}" type="datetime1">
              <a:rPr lang="sv-SE" smtClean="0"/>
              <a:t>2011-12-20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2BC8-9FF6-40A0-8763-6C3C4ED8BBF2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1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192587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sv-SE" sz="2000" b="1" dirty="0" smtClean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1937 och tidigare</a:t>
            </a:r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/>
              <a:t>Netto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dirty="0" smtClean="0"/>
              <a:t>2011</a:t>
            </a:r>
            <a:r>
              <a:rPr lang="en-US" sz="1600" dirty="0"/>
              <a:t>	11 </a:t>
            </a:r>
            <a:r>
              <a:rPr lang="en-US" sz="1600" dirty="0" smtClean="0"/>
              <a:t>475</a:t>
            </a:r>
            <a:r>
              <a:rPr lang="en-US" sz="1600" dirty="0"/>
              <a:t>	</a:t>
            </a:r>
            <a:r>
              <a:rPr lang="en-US" sz="1600" dirty="0" smtClean="0"/>
              <a:t>9 209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2012  11 838</a:t>
            </a:r>
            <a:r>
              <a:rPr lang="en-US" sz="1600" dirty="0"/>
              <a:t>	9 </a:t>
            </a:r>
            <a:r>
              <a:rPr lang="en-US" sz="1600" dirty="0" smtClean="0"/>
              <a:t>497  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+363</a:t>
            </a:r>
            <a:r>
              <a:rPr lang="en-US" sz="1600" i="1" dirty="0"/>
              <a:t>	</a:t>
            </a:r>
            <a:r>
              <a:rPr lang="en-US" sz="1600" i="1" dirty="0" smtClean="0"/>
              <a:t>+288</a:t>
            </a:r>
            <a:endParaRPr lang="sv-SE" b="1" dirty="0"/>
          </a:p>
          <a:p>
            <a:pPr marL="609600" indent="-609600">
              <a:buFontTx/>
              <a:buNone/>
            </a:pPr>
            <a:endParaRPr lang="sv-SE" sz="2000" b="1" dirty="0" smtClean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1938 och senare</a:t>
            </a:r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/>
              <a:t>Netto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dirty="0" smtClean="0"/>
              <a:t>2011</a:t>
            </a:r>
            <a:r>
              <a:rPr lang="en-US" sz="1600" dirty="0"/>
              <a:t>	11 </a:t>
            </a:r>
            <a:r>
              <a:rPr lang="en-US" sz="1600" dirty="0" smtClean="0"/>
              <a:t>957</a:t>
            </a:r>
            <a:r>
              <a:rPr lang="en-US" sz="1600" dirty="0"/>
              <a:t>	9 </a:t>
            </a:r>
            <a:r>
              <a:rPr lang="en-US" sz="1600" dirty="0" smtClean="0"/>
              <a:t>555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2012  12 303</a:t>
            </a:r>
            <a:r>
              <a:rPr lang="en-US" sz="1600" dirty="0"/>
              <a:t>	9 </a:t>
            </a:r>
            <a:r>
              <a:rPr lang="en-US" sz="1600" dirty="0" smtClean="0"/>
              <a:t>830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+346</a:t>
            </a:r>
            <a:r>
              <a:rPr lang="en-US" sz="1600" i="1" dirty="0"/>
              <a:t>	+</a:t>
            </a:r>
            <a:r>
              <a:rPr lang="en-US" sz="1600" i="1" dirty="0" smtClean="0"/>
              <a:t>275</a:t>
            </a:r>
            <a:endParaRPr lang="en-US" sz="1600" i="1" dirty="0"/>
          </a:p>
          <a:p>
            <a:pPr marL="609600" indent="-609600">
              <a:buFontTx/>
              <a:buNone/>
            </a:pPr>
            <a:endParaRPr lang="sv-SE" b="1" dirty="0"/>
          </a:p>
          <a:p>
            <a:pPr marL="609600" indent="-609600">
              <a:buFontTx/>
              <a:buNone/>
            </a:pPr>
            <a:endParaRPr lang="sv-SE" dirty="0"/>
          </a:p>
        </p:txBody>
      </p:sp>
      <p:sp>
        <p:nvSpPr>
          <p:cNvPr id="97284" name="Platshållare för bildnummer 3"/>
          <p:cNvSpPr txBox="1">
            <a:spLocks noGrp="1"/>
          </p:cNvSpPr>
          <p:nvPr/>
        </p:nvSpPr>
        <p:spPr bwMode="auto">
          <a:xfrm>
            <a:off x="8402638" y="6472238"/>
            <a:ext cx="5175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8F32FB1-74D5-4671-A059-C4D4EA4BFBA3}" type="slidenum">
              <a:rPr lang="sv-SE" sz="800">
                <a:latin typeface="Verdana" pitchFamily="34" charset="0"/>
              </a:rPr>
              <a:pPr algn="r"/>
              <a:t>29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7285" name="Platshållare för datum 4"/>
          <p:cNvSpPr txBox="1">
            <a:spLocks noGrp="1"/>
          </p:cNvSpPr>
          <p:nvPr/>
        </p:nvSpPr>
        <p:spPr bwMode="auto">
          <a:xfrm>
            <a:off x="7435850" y="6470650"/>
            <a:ext cx="9001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A55935-5A57-4485-9133-86BAB028CBEF}" type="datetime1">
              <a:rPr lang="sv-SE" sz="800">
                <a:latin typeface="Verdana" pitchFamily="34" charset="0"/>
              </a:rPr>
              <a:pPr/>
              <a:t>2011-12-20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39750" y="1839803"/>
            <a:ext cx="253291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sv-SE" sz="1200" dirty="0">
                <a:latin typeface="Verdana" pitchFamily="34" charset="0"/>
              </a:rPr>
              <a:t>Kommunalskatt </a:t>
            </a:r>
            <a:r>
              <a:rPr lang="sv-SE" sz="1200" dirty="0" smtClean="0">
                <a:latin typeface="Verdana" pitchFamily="34" charset="0"/>
              </a:rPr>
              <a:t>31,55 </a:t>
            </a:r>
            <a:r>
              <a:rPr lang="sv-SE" sz="1200" dirty="0">
                <a:latin typeface="Verdana" pitchFamily="34" charset="0"/>
              </a:rPr>
              <a:t>procent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97368" name="Rectangle 2"/>
          <p:cNvSpPr>
            <a:spLocks noChangeArrowheads="1"/>
          </p:cNvSpPr>
          <p:nvPr/>
        </p:nvSpPr>
        <p:spPr bwMode="auto">
          <a:xfrm>
            <a:off x="457200" y="58246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2800" dirty="0">
                <a:solidFill>
                  <a:schemeClr val="tx2"/>
                </a:solidFill>
              </a:rPr>
              <a:t>Pensionär med 10 000 kronor per månad i </a:t>
            </a:r>
            <a:r>
              <a:rPr lang="sv-SE" sz="2800" dirty="0" smtClean="0">
                <a:solidFill>
                  <a:schemeClr val="tx2"/>
                </a:solidFill>
              </a:rPr>
              <a:t>inkomstgrundad pension</a:t>
            </a: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AC63F3B-41A6-4D8B-A1EE-C9BB72CAC447}" type="datetime1">
              <a:rPr lang="sv-SE" smtClean="0"/>
              <a:t>2011-12-20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2BC8-9FF6-40A0-8763-6C3C4ED8BBF2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6185" y="549535"/>
            <a:ext cx="8108950" cy="835025"/>
          </a:xfrm>
        </p:spPr>
        <p:txBody>
          <a:bodyPr/>
          <a:lstStyle/>
          <a:p>
            <a:r>
              <a:rPr lang="sv-SE" dirty="0" smtClean="0"/>
              <a:t>Sammanfattning pensionen nästa år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350" y="1514007"/>
            <a:ext cx="8108950" cy="4882031"/>
          </a:xfrm>
        </p:spPr>
        <p:txBody>
          <a:bodyPr/>
          <a:lstStyle/>
          <a:p>
            <a:r>
              <a:rPr lang="sv-SE" dirty="0" smtClean="0"/>
              <a:t>Pensionen ökar totalt sett 2012</a:t>
            </a:r>
          </a:p>
          <a:p>
            <a:r>
              <a:rPr lang="sv-SE" dirty="0" smtClean="0"/>
              <a:t>Garantipension </a:t>
            </a:r>
            <a:r>
              <a:rPr lang="sv-SE" dirty="0"/>
              <a:t>och </a:t>
            </a:r>
            <a:r>
              <a:rPr lang="sv-SE" dirty="0" smtClean="0"/>
              <a:t>de flesta </a:t>
            </a:r>
            <a:r>
              <a:rPr lang="sv-SE" dirty="0"/>
              <a:t>tjänstepensioner </a:t>
            </a:r>
            <a:r>
              <a:rPr lang="sv-SE" dirty="0" smtClean="0"/>
              <a:t>höjs med </a:t>
            </a:r>
            <a:r>
              <a:rPr lang="sv-SE" dirty="0"/>
              <a:t>2,8 </a:t>
            </a:r>
            <a:r>
              <a:rPr lang="sv-SE" dirty="0" smtClean="0"/>
              <a:t>procent</a:t>
            </a:r>
          </a:p>
          <a:p>
            <a:r>
              <a:rPr lang="sv-SE" dirty="0" smtClean="0"/>
              <a:t>Inkomst- </a:t>
            </a:r>
            <a:r>
              <a:rPr lang="sv-SE" dirty="0"/>
              <a:t>och tilläggspension </a:t>
            </a:r>
            <a:r>
              <a:rPr lang="sv-SE" dirty="0" smtClean="0"/>
              <a:t>höjs med </a:t>
            </a:r>
            <a:r>
              <a:rPr lang="sv-SE" dirty="0"/>
              <a:t>3,5 </a:t>
            </a:r>
            <a:r>
              <a:rPr lang="sv-SE" dirty="0" smtClean="0"/>
              <a:t>procent, i snitt 385 kronor, till 11 385 kronor i månaden </a:t>
            </a:r>
          </a:p>
          <a:p>
            <a:pPr lvl="1"/>
            <a:r>
              <a:rPr lang="sv-SE" dirty="0"/>
              <a:t>m</a:t>
            </a:r>
            <a:r>
              <a:rPr lang="sv-SE" dirty="0" smtClean="0"/>
              <a:t>arginell gas i pensionssystemet (0,2 %)</a:t>
            </a:r>
          </a:p>
          <a:p>
            <a:pPr lvl="1"/>
            <a:r>
              <a:rPr lang="sv-SE" dirty="0" smtClean="0"/>
              <a:t>relativt hög indexeringstakt</a:t>
            </a:r>
          </a:p>
          <a:p>
            <a:pPr lvl="1"/>
            <a:r>
              <a:rPr lang="sv-SE" dirty="0" smtClean="0"/>
              <a:t>lägre indexeringstakt enligt prognos för kommande år</a:t>
            </a:r>
          </a:p>
          <a:p>
            <a:r>
              <a:rPr lang="sv-SE" dirty="0" smtClean="0"/>
              <a:t>Premiepension</a:t>
            </a:r>
          </a:p>
          <a:p>
            <a:pPr lvl="1"/>
            <a:r>
              <a:rPr lang="sv-SE" dirty="0"/>
              <a:t>Traditionell försäkring ökar 1,5 procent, i </a:t>
            </a:r>
            <a:r>
              <a:rPr lang="sv-SE" dirty="0" smtClean="0"/>
              <a:t>genomsnitt </a:t>
            </a:r>
            <a:r>
              <a:rPr lang="sv-SE" dirty="0"/>
              <a:t>3 </a:t>
            </a:r>
            <a:r>
              <a:rPr lang="sv-SE" dirty="0" smtClean="0"/>
              <a:t>kronor. </a:t>
            </a:r>
            <a:r>
              <a:rPr lang="sv-SE" dirty="0"/>
              <a:t>Medelbelopp </a:t>
            </a:r>
            <a:r>
              <a:rPr lang="sv-SE" dirty="0" smtClean="0"/>
              <a:t>228 kronor per månad 2012.</a:t>
            </a:r>
          </a:p>
          <a:p>
            <a:pPr lvl="1"/>
            <a:r>
              <a:rPr lang="sv-SE" dirty="0"/>
              <a:t>Fondförsäkring minskar med 10 procent i genomsnitt, 23 kronor. Medelbelopp </a:t>
            </a:r>
            <a:r>
              <a:rPr lang="sv-SE" dirty="0" smtClean="0"/>
              <a:t>204 kronor </a:t>
            </a:r>
            <a:r>
              <a:rPr lang="sv-SE" dirty="0"/>
              <a:t>per månad</a:t>
            </a:r>
            <a:r>
              <a:rPr lang="sv-SE" dirty="0" smtClean="0"/>
              <a:t> 2012.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3D86803-0315-4E82-A266-BADDA7C75F62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tshållare för bildnummer 3"/>
          <p:cNvSpPr txBox="1">
            <a:spLocks noGrp="1"/>
          </p:cNvSpPr>
          <p:nvPr/>
        </p:nvSpPr>
        <p:spPr bwMode="auto">
          <a:xfrm>
            <a:off x="8402638" y="6472238"/>
            <a:ext cx="5175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7D5E88E-60DC-4AFD-9EFA-1C40F64B2160}" type="slidenum">
              <a:rPr lang="sv-SE" sz="800">
                <a:latin typeface="Verdana" pitchFamily="34" charset="0"/>
              </a:rPr>
              <a:pPr algn="r"/>
              <a:t>30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9331" name="Platshållare för datum 4"/>
          <p:cNvSpPr txBox="1">
            <a:spLocks noGrp="1"/>
          </p:cNvSpPr>
          <p:nvPr/>
        </p:nvSpPr>
        <p:spPr bwMode="auto">
          <a:xfrm>
            <a:off x="7435850" y="6470650"/>
            <a:ext cx="9001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A865C9-17BE-445E-9CA5-7A10EF74451A}" type="datetime1">
              <a:rPr lang="sv-SE" sz="800">
                <a:latin typeface="Verdana" pitchFamily="34" charset="0"/>
              </a:rPr>
              <a:pPr/>
              <a:t>2011-12-20</a:t>
            </a:fld>
            <a:endParaRPr lang="sv-SE" sz="800">
              <a:latin typeface="Verdana" pitchFamily="34" charset="0"/>
            </a:endParaRP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sv-SE" sz="2800"/>
              <a:t>Pensionär med 15 000 kronor per månad i inkomstgrundad pension</a:t>
            </a: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endParaRPr lang="sv-SE" b="1" dirty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1937 och tidigare</a:t>
            </a:r>
            <a:r>
              <a:rPr lang="sv-SE" dirty="0"/>
              <a:t>         </a:t>
            </a:r>
            <a:endParaRPr lang="sv-SE" b="1" dirty="0"/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/>
              <a:t>Netto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dirty="0" smtClean="0"/>
              <a:t>2011</a:t>
            </a:r>
            <a:r>
              <a:rPr lang="en-US" sz="1600" dirty="0"/>
              <a:t>	16 500	12 </a:t>
            </a:r>
            <a:r>
              <a:rPr lang="en-US" sz="1600" dirty="0" smtClean="0"/>
              <a:t>720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2012  17 067</a:t>
            </a:r>
            <a:r>
              <a:rPr lang="en-US" sz="1600" dirty="0"/>
              <a:t>	</a:t>
            </a:r>
            <a:r>
              <a:rPr lang="en-US" sz="1600" dirty="0" smtClean="0"/>
              <a:t>13 148  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+567</a:t>
            </a:r>
            <a:r>
              <a:rPr lang="en-US" sz="1600" i="1" dirty="0"/>
              <a:t>	</a:t>
            </a:r>
            <a:r>
              <a:rPr lang="en-US" sz="1600" i="1" dirty="0" smtClean="0"/>
              <a:t>+428</a:t>
            </a:r>
            <a:endParaRPr lang="sv-SE" dirty="0"/>
          </a:p>
          <a:p>
            <a:pPr marL="609600" indent="-609600">
              <a:buFontTx/>
              <a:buNone/>
            </a:pPr>
            <a:endParaRPr lang="sv-SE" sz="2000" b="1" dirty="0" smtClean="0"/>
          </a:p>
          <a:p>
            <a:pPr marL="609600" indent="-609600">
              <a:buFontTx/>
              <a:buNone/>
            </a:pPr>
            <a:r>
              <a:rPr lang="sv-SE" sz="2000" b="1" dirty="0" smtClean="0"/>
              <a:t>Födda </a:t>
            </a:r>
            <a:r>
              <a:rPr lang="sv-SE" sz="2000" b="1" dirty="0"/>
              <a:t>1938 och senare</a:t>
            </a:r>
            <a:r>
              <a:rPr lang="sv-SE" b="1" dirty="0"/>
              <a:t> </a:t>
            </a:r>
          </a:p>
          <a:p>
            <a:pPr marL="609600" indent="-609600">
              <a:buFontTx/>
              <a:buNone/>
            </a:pPr>
            <a:r>
              <a:rPr lang="en-US" sz="1600" i="1" dirty="0" err="1"/>
              <a:t>År</a:t>
            </a:r>
            <a:r>
              <a:rPr lang="en-US" sz="1600" i="1" dirty="0"/>
              <a:t>	</a:t>
            </a:r>
            <a:r>
              <a:rPr lang="en-US" sz="1600" i="1" dirty="0" err="1"/>
              <a:t>Brutto</a:t>
            </a:r>
            <a:r>
              <a:rPr lang="en-US" sz="1600" i="1" dirty="0"/>
              <a:t>	</a:t>
            </a:r>
            <a:r>
              <a:rPr lang="en-US" sz="1600" i="1" dirty="0" err="1" smtClean="0"/>
              <a:t>Netto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2011  17 255</a:t>
            </a:r>
            <a:r>
              <a:rPr lang="en-US" sz="1600" dirty="0"/>
              <a:t>	</a:t>
            </a:r>
            <a:r>
              <a:rPr lang="en-US" sz="1600" dirty="0" smtClean="0"/>
              <a:t>13 234</a:t>
            </a:r>
          </a:p>
          <a:p>
            <a:pPr marL="0" indent="0">
              <a:buNone/>
            </a:pPr>
            <a:r>
              <a:rPr lang="en-US" sz="1600" dirty="0" smtClean="0"/>
              <a:t>2012  17 804</a:t>
            </a:r>
            <a:r>
              <a:rPr lang="en-US" sz="1600" dirty="0"/>
              <a:t>	</a:t>
            </a:r>
            <a:r>
              <a:rPr lang="en-US" sz="1600" dirty="0" smtClean="0"/>
              <a:t>13 648  </a:t>
            </a:r>
            <a:endParaRPr lang="en-US" sz="1600" dirty="0"/>
          </a:p>
          <a:p>
            <a:pPr marL="609600" indent="-609600">
              <a:buFontTx/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+549</a:t>
            </a:r>
            <a:r>
              <a:rPr lang="en-US" sz="1600" i="1" dirty="0"/>
              <a:t>	</a:t>
            </a:r>
            <a:r>
              <a:rPr lang="en-US" sz="1600" i="1" dirty="0" smtClean="0"/>
              <a:t>+414</a:t>
            </a:r>
            <a:endParaRPr lang="sv-SE" sz="1300" i="1" dirty="0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57213" y="1822450"/>
            <a:ext cx="253291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sv-SE" sz="1200" dirty="0">
                <a:latin typeface="Verdana" pitchFamily="34" charset="0"/>
              </a:rPr>
              <a:t>Kommunalskatt </a:t>
            </a:r>
            <a:r>
              <a:rPr lang="sv-SE" sz="1200" dirty="0" smtClean="0">
                <a:latin typeface="Verdana" pitchFamily="34" charset="0"/>
              </a:rPr>
              <a:t>31,55 </a:t>
            </a:r>
            <a:r>
              <a:rPr lang="sv-SE" sz="1200" dirty="0">
                <a:latin typeface="Verdana" pitchFamily="34" charset="0"/>
              </a:rPr>
              <a:t>procent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B66E395-E5D9-4020-92D8-ECF3CEABAEDA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2BC8-9FF6-40A0-8763-6C3C4ED8BBF2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1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631" y="524846"/>
            <a:ext cx="7772400" cy="1008063"/>
          </a:xfrm>
        </p:spPr>
        <p:txBody>
          <a:bodyPr/>
          <a:lstStyle/>
          <a:p>
            <a:r>
              <a:rPr lang="sv-SE" sz="2800" dirty="0"/>
              <a:t>Förändring av allmän pension </a:t>
            </a:r>
            <a:r>
              <a:rPr lang="sv-SE" sz="2800" dirty="0" smtClean="0"/>
              <a:t>2012 </a:t>
            </a:r>
            <a:br>
              <a:rPr lang="sv-SE" sz="2800" dirty="0" smtClean="0"/>
            </a:br>
            <a:r>
              <a:rPr lang="sv-SE" sz="1800" dirty="0" smtClean="0"/>
              <a:t>(med antal </a:t>
            </a:r>
            <a:r>
              <a:rPr lang="sv-SE" sz="1800" dirty="0"/>
              <a:t>personer i respektive inkomstskikt)</a:t>
            </a:r>
            <a:endParaRPr lang="en-US" sz="1800" dirty="0"/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921986"/>
              </p:ext>
            </p:extLst>
          </p:nvPr>
        </p:nvGraphicFramePr>
        <p:xfrm>
          <a:off x="909637" y="865032"/>
          <a:ext cx="732472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085220"/>
              </p:ext>
            </p:extLst>
          </p:nvPr>
        </p:nvGraphicFramePr>
        <p:xfrm>
          <a:off x="1062037" y="1062037"/>
          <a:ext cx="732472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5314E25B-3AF9-421B-A1F1-E89ACA26808F}" type="datetime1">
              <a:rPr lang="sv-SE" smtClean="0"/>
              <a:t>2011-12-20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206B61-0604-4391-8A22-AE197277F1F1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6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732" y="825553"/>
            <a:ext cx="8108950" cy="835025"/>
          </a:xfrm>
        </p:spPr>
        <p:txBody>
          <a:bodyPr/>
          <a:lstStyle/>
          <a:p>
            <a:pPr algn="ctr"/>
            <a:r>
              <a:rPr lang="sv-SE" sz="2800" dirty="0"/>
              <a:t>Förändring av nettopension </a:t>
            </a:r>
            <a:r>
              <a:rPr lang="sv-SE" sz="2800" dirty="0" smtClean="0"/>
              <a:t>2012</a:t>
            </a:r>
            <a:br>
              <a:rPr lang="sv-SE" sz="2800" dirty="0" smtClean="0"/>
            </a:br>
            <a:r>
              <a:rPr lang="sv-SE" sz="2800" dirty="0" smtClean="0"/>
              <a:t> </a:t>
            </a:r>
            <a:r>
              <a:rPr lang="sv-SE" sz="1800" dirty="0"/>
              <a:t>(med antal personer i respektive inkomstskikt)</a:t>
            </a:r>
            <a:endParaRPr lang="en-US" sz="1800" dirty="0"/>
          </a:p>
        </p:txBody>
      </p:sp>
      <p:graphicFrame>
        <p:nvGraphicFramePr>
          <p:cNvPr id="11" name="Platshållare för innehåll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90789"/>
              </p:ext>
            </p:extLst>
          </p:nvPr>
        </p:nvGraphicFramePr>
        <p:xfrm>
          <a:off x="467544" y="1484784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2BA39DE-C3D8-4671-8D88-EE8C12B283D4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9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71" y="463563"/>
            <a:ext cx="8229600" cy="1143000"/>
          </a:xfrm>
        </p:spPr>
        <p:txBody>
          <a:bodyPr/>
          <a:lstStyle/>
          <a:p>
            <a:r>
              <a:rPr lang="sv-SE" sz="2800" dirty="0"/>
              <a:t>Indexering av inkomstpensionen kommande år</a:t>
            </a:r>
            <a:endParaRPr lang="en-US" sz="2800" dirty="0"/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56682"/>
              </p:ext>
            </p:extLst>
          </p:nvPr>
        </p:nvGraphicFramePr>
        <p:xfrm>
          <a:off x="437316" y="1621243"/>
          <a:ext cx="7746942" cy="3900491"/>
        </p:xfrm>
        <a:graphic>
          <a:graphicData uri="http://schemas.openxmlformats.org/drawingml/2006/table">
            <a:tbl>
              <a:tblPr/>
              <a:tblGrid>
                <a:gridCol w="2041388"/>
                <a:gridCol w="1398050"/>
                <a:gridCol w="1586975"/>
                <a:gridCol w="2720529"/>
              </a:tblGrid>
              <a:tr h="5572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År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Indexering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Varav balansering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Fastställt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2011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–4,3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–4,5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Prognos i oktober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–0,8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–0,8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B1B5-B2D6-4AB9-85AB-91272C3B3028}" type="datetime1">
              <a:rPr lang="sv-SE" smtClean="0"/>
              <a:t>2011-12-20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0099" y="914400"/>
            <a:ext cx="8525044" cy="1667020"/>
          </a:xfrm>
        </p:spPr>
        <p:txBody>
          <a:bodyPr/>
          <a:lstStyle/>
          <a:p>
            <a:r>
              <a:rPr lang="sv-SE" sz="2000" dirty="0"/>
              <a:t>Utveckling av en tilläggspension på 144 000 </a:t>
            </a:r>
            <a:r>
              <a:rPr lang="sv-SE" sz="2000" dirty="0" smtClean="0"/>
              <a:t>kr med följsamhets- indexering jämfört med den </a:t>
            </a:r>
            <a:r>
              <a:rPr lang="sv-SE" sz="2000" dirty="0"/>
              <a:t>tidigare använda prisindexeringen </a:t>
            </a:r>
            <a:r>
              <a:rPr lang="sv-SE" sz="1400" dirty="0"/>
              <a:t>(siffrorna i diagrammet visar </a:t>
            </a:r>
            <a:r>
              <a:rPr lang="sv-SE" sz="1400" dirty="0" smtClean="0"/>
              <a:t>differensen)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graphicFrame>
        <p:nvGraphicFramePr>
          <p:cNvPr id="4" name="Platshållare för tabell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1596232"/>
              </p:ext>
            </p:extLst>
          </p:nvPr>
        </p:nvGraphicFramePr>
        <p:xfrm>
          <a:off x="426972" y="2161309"/>
          <a:ext cx="8229600" cy="447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BA3-7444-40DE-B899-4C3CEA922F31}" type="datetime1">
              <a:rPr lang="sv-SE" smtClean="0"/>
              <a:t>2011-12-20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732" y="719755"/>
            <a:ext cx="8108950" cy="519598"/>
          </a:xfrm>
        </p:spPr>
        <p:txBody>
          <a:bodyPr/>
          <a:lstStyle/>
          <a:p>
            <a:r>
              <a:rPr lang="sv-SE" dirty="0" smtClean="0"/>
              <a:t>Genomsnittlig skatt för olika inkomstslag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35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A073A28-F514-4452-94E9-CCD0A336E91F}" type="datetime1">
              <a:rPr lang="sv-SE" smtClean="0"/>
              <a:t>2011-12-20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97038"/>
              </p:ext>
            </p:extLst>
          </p:nvPr>
        </p:nvGraphicFramePr>
        <p:xfrm>
          <a:off x="499236" y="1307234"/>
          <a:ext cx="8108950" cy="50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3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942"/>
          </a:xfrm>
        </p:spPr>
        <p:txBody>
          <a:bodyPr/>
          <a:lstStyle/>
          <a:p>
            <a:r>
              <a:rPr lang="sv-SE" dirty="0" smtClean="0"/>
              <a:t>Så påverkar du din pension mest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514350" y="1284694"/>
            <a:ext cx="8542564" cy="50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5463" indent="-25717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14375" indent="-187325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300">
                <a:solidFill>
                  <a:schemeClr val="tx1"/>
                </a:solidFill>
                <a:latin typeface="+mn-lt"/>
                <a:cs typeface="+mn-cs"/>
              </a:defRPr>
            </a:lvl3pPr>
            <a:lvl4pPr marL="885825" indent="-169863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1000">
                <a:solidFill>
                  <a:schemeClr val="tx1"/>
                </a:solidFill>
                <a:latin typeface="+mn-lt"/>
                <a:cs typeface="+mn-cs"/>
              </a:defRPr>
            </a:lvl4pPr>
            <a:lvl5pPr marL="1943100" indent="-3810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400300" indent="-3810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857500" indent="-3810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14700" indent="-3810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71900" indent="-381000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/>
              <a:t>Viktigast:</a:t>
            </a:r>
          </a:p>
          <a:p>
            <a:r>
              <a:rPr lang="sv-SE" dirty="0" smtClean="0"/>
              <a:t>Arbeta vitt och så mycket du kan</a:t>
            </a:r>
          </a:p>
          <a:p>
            <a:pPr lvl="1"/>
            <a:r>
              <a:rPr lang="sv-SE" dirty="0"/>
              <a:t>Inträde på arbetsmarknaden -1 år. </a:t>
            </a:r>
            <a:r>
              <a:rPr lang="sv-SE" i="1" dirty="0" smtClean="0"/>
              <a:t>Uppsk</a:t>
            </a:r>
            <a:r>
              <a:rPr lang="sv-SE" i="1" dirty="0" smtClean="0">
                <a:sym typeface="Symbol"/>
              </a:rPr>
              <a:t>attning</a:t>
            </a:r>
            <a:r>
              <a:rPr lang="sv-SE" i="1" dirty="0">
                <a:sym typeface="Symbol"/>
              </a:rPr>
              <a:t>:</a:t>
            </a:r>
            <a:r>
              <a:rPr lang="sv-SE" dirty="0">
                <a:sym typeface="Symbol"/>
              </a:rPr>
              <a:t> </a:t>
            </a:r>
            <a:r>
              <a:rPr lang="sv-SE" dirty="0" smtClean="0"/>
              <a:t>+2 </a:t>
            </a:r>
            <a:r>
              <a:rPr lang="sv-SE" dirty="0"/>
              <a:t>% i allmän pension</a:t>
            </a:r>
          </a:p>
          <a:p>
            <a:pPr lvl="1"/>
            <a:r>
              <a:rPr lang="sv-SE" dirty="0"/>
              <a:t>Utträde på arbetsmarknaden +1 år. </a:t>
            </a:r>
            <a:r>
              <a:rPr lang="sv-SE" i="1" dirty="0" smtClean="0">
                <a:sym typeface="Symbol"/>
              </a:rPr>
              <a:t>Uppskattning</a:t>
            </a:r>
            <a:r>
              <a:rPr lang="sv-SE" i="1" dirty="0">
                <a:sym typeface="Symbol"/>
              </a:rPr>
              <a:t>:</a:t>
            </a:r>
            <a:r>
              <a:rPr lang="sv-SE" dirty="0">
                <a:sym typeface="Symbol"/>
              </a:rPr>
              <a:t> </a:t>
            </a:r>
            <a:r>
              <a:rPr lang="sv-SE" dirty="0" smtClean="0"/>
              <a:t>+8 </a:t>
            </a:r>
            <a:r>
              <a:rPr lang="sv-SE" dirty="0"/>
              <a:t>% i allmän pension</a:t>
            </a:r>
          </a:p>
          <a:p>
            <a:pPr lvl="1"/>
            <a:r>
              <a:rPr lang="sv-SE" dirty="0"/>
              <a:t>Höja arbetstiden med 1 h/vecka. </a:t>
            </a:r>
            <a:r>
              <a:rPr lang="sv-SE" i="1" dirty="0" smtClean="0">
                <a:sym typeface="Symbol"/>
              </a:rPr>
              <a:t>Uppskattning</a:t>
            </a:r>
            <a:r>
              <a:rPr lang="sv-SE" i="1" dirty="0">
                <a:sym typeface="Symbol"/>
              </a:rPr>
              <a:t>:</a:t>
            </a:r>
            <a:r>
              <a:rPr lang="sv-SE" dirty="0">
                <a:sym typeface="Symbol"/>
              </a:rPr>
              <a:t> </a:t>
            </a:r>
            <a:r>
              <a:rPr lang="sv-SE" dirty="0"/>
              <a:t>+</a:t>
            </a:r>
            <a:r>
              <a:rPr lang="sv-SE" dirty="0" smtClean="0"/>
              <a:t>2 </a:t>
            </a:r>
            <a:r>
              <a:rPr lang="sv-SE" dirty="0"/>
              <a:t>% i allmän pension</a:t>
            </a:r>
          </a:p>
          <a:p>
            <a:r>
              <a:rPr lang="sv-SE" dirty="0" smtClean="0"/>
              <a:t>Ha en tjänstepension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Därefter:</a:t>
            </a:r>
          </a:p>
          <a:p>
            <a:r>
              <a:rPr lang="sv-SE" dirty="0" smtClean="0"/>
              <a:t>Om du själv väljer fondsparande - välj låga avgifter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73B4-80B1-4E5E-9A28-B298B39F66A5}" type="datetime1">
              <a:rPr lang="sv-SE" smtClean="0"/>
              <a:t>2011-12-20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 reda på vad du får per månad, totalt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B455-A312-4BF9-BE3A-CC8EFBBAD08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9418"/>
            <a:ext cx="7162800" cy="250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2EF4-ACEE-4148-A12A-BA2A7B7D70E4}" type="datetime1">
              <a:rPr lang="sv-SE" smtClean="0"/>
              <a:t>2011-12-20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690-C006-4635-B8E2-70A52DE4DF7B}" type="slidenum">
              <a:rPr lang="sv-SE"/>
              <a:pPr/>
              <a:t>38</a:t>
            </a:fld>
            <a:endParaRPr lang="sv-SE"/>
          </a:p>
        </p:txBody>
      </p:sp>
      <p:sp>
        <p:nvSpPr>
          <p:cNvPr id="6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2E8195B-EFFB-4560-9F0E-5A052D2B3B04}" type="datetime1">
              <a:rPr lang="sv-SE" smtClean="0"/>
              <a:t>2011-12-20</a:t>
            </a:fld>
            <a:endParaRPr lang="sv-SE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5" descr="PM_RGB_Farg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122488"/>
            <a:ext cx="55784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0" y="6858000"/>
            <a:ext cx="4400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3618" y="477929"/>
            <a:ext cx="8108950" cy="835025"/>
          </a:xfrm>
        </p:spPr>
        <p:txBody>
          <a:bodyPr/>
          <a:lstStyle/>
          <a:p>
            <a:r>
              <a:rPr lang="sv-SE" dirty="0" smtClean="0"/>
              <a:t>Sammanfattning pensionen 2011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350" y="1541633"/>
            <a:ext cx="8108950" cy="4854405"/>
          </a:xfrm>
        </p:spPr>
        <p:txBody>
          <a:bodyPr/>
          <a:lstStyle/>
          <a:p>
            <a:r>
              <a:rPr lang="sv-SE" dirty="0" smtClean="0"/>
              <a:t>Genomsnittlig allmän pension är ca 11 100 kronor/månad år 2011. </a:t>
            </a:r>
            <a:r>
              <a:rPr lang="sv-SE" sz="1400" dirty="0" smtClean="0"/>
              <a:t>(Genomsnittlig pensionsgrundande inkomst beräknas till ca 23 100 kr/månad år 2011)</a:t>
            </a:r>
          </a:p>
          <a:p>
            <a:r>
              <a:rPr lang="sv-SE" dirty="0" smtClean="0"/>
              <a:t>Utbetald premiepension är ca 200 kronor/månad.</a:t>
            </a:r>
          </a:p>
          <a:p>
            <a:r>
              <a:rPr lang="sv-SE" dirty="0" smtClean="0"/>
              <a:t>Total </a:t>
            </a:r>
            <a:r>
              <a:rPr lang="sv-SE" dirty="0"/>
              <a:t>genomsnittlig pension var </a:t>
            </a:r>
            <a:r>
              <a:rPr lang="sv-SE" dirty="0" smtClean="0"/>
              <a:t>ca 15 100 kronor år 2009</a:t>
            </a:r>
          </a:p>
          <a:p>
            <a:r>
              <a:rPr lang="sv-SE" dirty="0" smtClean="0"/>
              <a:t>Tjänstepensionen får allt större betydelse, ca 2 800 kronor per månad i snitt år 2009 - högre för yngre</a:t>
            </a:r>
          </a:p>
          <a:p>
            <a:r>
              <a:rPr lang="sv-SE" dirty="0" smtClean="0"/>
              <a:t>Den allmänna pensionen är högst i Stockholms län och lägst i Småland, samt i vissa kommuner nära gränsen till Norge och Finland</a:t>
            </a:r>
          </a:p>
          <a:p>
            <a:r>
              <a:rPr lang="sv-SE" dirty="0"/>
              <a:t>39 procent i åldern 20-64 hade </a:t>
            </a:r>
            <a:r>
              <a:rPr lang="sv-SE" dirty="0" smtClean="0"/>
              <a:t>avdragsgillt privat pensionssparande </a:t>
            </a:r>
            <a:r>
              <a:rPr lang="sv-SE" dirty="0"/>
              <a:t>under 2009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87A8A98-F7E0-4D53-A131-726EB1ADC749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7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Genomsnittlig allmän </a:t>
            </a:r>
            <a:r>
              <a:rPr lang="sv-SE" sz="2800" dirty="0" smtClean="0"/>
              <a:t>pension 2011 </a:t>
            </a:r>
            <a:r>
              <a:rPr lang="sv-SE" sz="2800" dirty="0"/>
              <a:t>per åldersgrupp</a:t>
            </a:r>
            <a:endParaRPr lang="en-US" sz="28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13447"/>
              </p:ext>
            </p:extLst>
          </p:nvPr>
        </p:nvGraphicFramePr>
        <p:xfrm>
          <a:off x="404301" y="182691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0C87657-9052-419C-BF7D-2AD2E776F4D4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9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Utbetald hel premiepension i genomsnitt per månad 2011 fördelat på åldersgrupp</a:t>
            </a:r>
            <a:endParaRPr lang="sv-SE" sz="28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309080"/>
              </p:ext>
            </p:extLst>
          </p:nvPr>
        </p:nvGraphicFramePr>
        <p:xfrm>
          <a:off x="479871" y="1804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DB8BD81-9265-439E-B01C-0C8EC6DE49C7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9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670" y="781883"/>
            <a:ext cx="8108950" cy="835025"/>
          </a:xfrm>
        </p:spPr>
        <p:txBody>
          <a:bodyPr/>
          <a:lstStyle/>
          <a:p>
            <a:r>
              <a:rPr lang="sv-SE" sz="2800" dirty="0" smtClean="0"/>
              <a:t>Allmän pension kronor per månad 2011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539891EE-F8BB-4D23-AD7E-86BB11C3EE72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26431"/>
              </p:ext>
            </p:extLst>
          </p:nvPr>
        </p:nvGraphicFramePr>
        <p:xfrm>
          <a:off x="514350" y="1889125"/>
          <a:ext cx="810895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757" y="712945"/>
            <a:ext cx="8229600" cy="922114"/>
          </a:xfrm>
        </p:spPr>
        <p:txBody>
          <a:bodyPr/>
          <a:lstStyle/>
          <a:p>
            <a:r>
              <a:rPr lang="sv-SE" sz="2800" dirty="0" smtClean="0"/>
              <a:t>Allmän pension kronor per månad 2011 fördelat på ålder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DD224B2-B6A3-411B-82F4-0447FBC022DE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8</a:t>
            </a:fld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88042"/>
              </p:ext>
            </p:extLst>
          </p:nvPr>
        </p:nvGraphicFramePr>
        <p:xfrm>
          <a:off x="514350" y="1588957"/>
          <a:ext cx="8108950" cy="480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Utbetald premiepension kronor per månad 2011 fördelat på ålder</a:t>
            </a: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2793646-14D8-4535-A026-38669A87E360}" type="datetime1">
              <a:rPr lang="sv-SE" smtClean="0"/>
              <a:t>2011-12-20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pressträff 21 december 2011 - vad är genomsnittlig pension och hur förändras den 2012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EF2-8FC5-455C-BF4A-B0007EBB2328}" type="slidenum">
              <a:rPr lang="sv-SE" smtClean="0"/>
              <a:pPr/>
              <a:t>9</a:t>
            </a:fld>
            <a:endParaRPr lang="sv-SE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4760"/>
              </p:ext>
            </p:extLst>
          </p:nvPr>
        </p:nvGraphicFramePr>
        <p:xfrm>
          <a:off x="514350" y="1889125"/>
          <a:ext cx="810895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8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E34912"/>
      </a:dk2>
      <a:lt2>
        <a:srgbClr val="766A63"/>
      </a:lt2>
      <a:accent1>
        <a:srgbClr val="E34912"/>
      </a:accent1>
      <a:accent2>
        <a:srgbClr val="EF8200"/>
      </a:accent2>
      <a:accent3>
        <a:srgbClr val="FFFFFF"/>
      </a:accent3>
      <a:accent4>
        <a:srgbClr val="000000"/>
      </a:accent4>
      <a:accent5>
        <a:srgbClr val="EFB1AA"/>
      </a:accent5>
      <a:accent6>
        <a:srgbClr val="D97500"/>
      </a:accent6>
      <a:hlink>
        <a:srgbClr val="766A63"/>
      </a:hlink>
      <a:folHlink>
        <a:srgbClr val="B9B1A9"/>
      </a:folHlink>
    </a:clrScheme>
    <a:fontScheme name="Standardformgivning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E34912"/>
        </a:dk2>
        <a:lt2>
          <a:srgbClr val="766A63"/>
        </a:lt2>
        <a:accent1>
          <a:srgbClr val="E34912"/>
        </a:accent1>
        <a:accent2>
          <a:srgbClr val="EF8200"/>
        </a:accent2>
        <a:accent3>
          <a:srgbClr val="FFFFFF"/>
        </a:accent3>
        <a:accent4>
          <a:srgbClr val="000000"/>
        </a:accent4>
        <a:accent5>
          <a:srgbClr val="EFB1AA"/>
        </a:accent5>
        <a:accent6>
          <a:srgbClr val="D97500"/>
        </a:accent6>
        <a:hlink>
          <a:srgbClr val="766A63"/>
        </a:hlink>
        <a:folHlink>
          <a:srgbClr val="B9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1831</Words>
  <Application>Microsoft Office PowerPoint</Application>
  <PresentationFormat>Bildspel på skärmen (4:3)</PresentationFormat>
  <Paragraphs>476</Paragraphs>
  <Slides>38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Standardformgivning</vt:lpstr>
      <vt:lpstr>PowerPoint-presentation</vt:lpstr>
      <vt:lpstr>Vad är genomsnittlig pension och hur förändras den 2012?</vt:lpstr>
      <vt:lpstr>Sammanfattning pensionen nästa år</vt:lpstr>
      <vt:lpstr>Sammanfattning pensionen 2011</vt:lpstr>
      <vt:lpstr>Genomsnittlig allmän pension 2011 per åldersgrupp</vt:lpstr>
      <vt:lpstr>Utbetald hel premiepension i genomsnitt per månad 2011 fördelat på åldersgrupp</vt:lpstr>
      <vt:lpstr>Allmän pension kronor per månad 2011</vt:lpstr>
      <vt:lpstr>Allmän pension kronor per månad 2011 fördelat på ålder</vt:lpstr>
      <vt:lpstr>Utbetald premiepension kronor per månad 2011 fördelat på ålder</vt:lpstr>
      <vt:lpstr>Total pension 2009</vt:lpstr>
      <vt:lpstr>Total pension 2009, åldersfördelat</vt:lpstr>
      <vt:lpstr>Andel inkomsttagare med avdragsgillt privat pensionssparande 2009 per åldersgrupp</vt:lpstr>
      <vt:lpstr>Genomsnittligt privat avdragsgillt pensionssparande 2009, kronor per år</vt:lpstr>
      <vt:lpstr>Genomsnittlig total inkomst/månad år 2009 i åldrarna 65+</vt:lpstr>
      <vt:lpstr>Genomsnittlig total inkomst/månad år 2009, åldersfördelat</vt:lpstr>
      <vt:lpstr>Genomsnittlig allmän pension år 2011, länsfördelat</vt:lpstr>
      <vt:lpstr>Genomsnittlig total inkomst år 2009 i åldrarna 65+, länsfördelat</vt:lpstr>
      <vt:lpstr>Kommuner med lägst respektive högst allmän pension år 2011</vt:lpstr>
      <vt:lpstr>Kommuner med lägst respektive högst inkomst år 2009 i åldrarna 65+</vt:lpstr>
      <vt:lpstr>PowerPoint-presentation</vt:lpstr>
      <vt:lpstr>Balanstal som används för indexering av inkomstpensionen 2012</vt:lpstr>
      <vt:lpstr>PowerPoint-presentation</vt:lpstr>
      <vt:lpstr>PowerPoint-presentation</vt:lpstr>
      <vt:lpstr>Procentuell förändring av premiepension för pensionärer - fondförsäkring</vt:lpstr>
      <vt:lpstr>Procentuell förändring av premiepensionen för pensionärer - fondförsäkring</vt:lpstr>
      <vt:lpstr>Bostadstillägg 2012</vt:lpstr>
      <vt:lpstr>PowerPoint-presentation</vt:lpstr>
      <vt:lpstr>Typfall Garantipensionär brutto och netto per månad  </vt:lpstr>
      <vt:lpstr>PowerPoint-presentation</vt:lpstr>
      <vt:lpstr>Pensionär med 15 000 kronor per månad i inkomstgrundad pension</vt:lpstr>
      <vt:lpstr>Förändring av allmän pension 2012  (med antal personer i respektive inkomstskikt)</vt:lpstr>
      <vt:lpstr>Förändring av nettopension 2012  (med antal personer i respektive inkomstskikt)</vt:lpstr>
      <vt:lpstr>Indexering av inkomstpensionen kommande år</vt:lpstr>
      <vt:lpstr>Utveckling av en tilläggspension på 144 000 kr med följsamhets- indexering jämfört med den tidigare använda prisindexeringen (siffrorna i diagrammet visar differensen) </vt:lpstr>
      <vt:lpstr>Genomsnittlig skatt för olika inkomstslag</vt:lpstr>
      <vt:lpstr>Så påverkar du din pension mest</vt:lpstr>
      <vt:lpstr>Ta reda på vad du får per månad, totalt</vt:lpstr>
      <vt:lpstr>PowerPoint-presentation</vt:lpstr>
    </vt:vector>
  </TitlesOfParts>
  <Company>Emanuel Identity Manuals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PowerPointmall, svensk - Pensionsmyndigheten</dc:title>
  <dc:creator>Carin Ländström</dc:creator>
  <cp:keywords>PowerPointmall, svensk - Pensionsmyndigheten</cp:keywords>
  <dc:description>December 2009, MS Ppt 2003_x000d_
Carin Ländström, 08-556 014 30_x000d_
Emanuel Identity Manuals AB</dc:description>
  <cp:lastModifiedBy>Mattias Bengtsson Byström</cp:lastModifiedBy>
  <cp:revision>185</cp:revision>
  <cp:lastPrinted>2011-12-20T12:08:23Z</cp:lastPrinted>
  <dcterms:created xsi:type="dcterms:W3CDTF">2009-09-30T14:02:10Z</dcterms:created>
  <dcterms:modified xsi:type="dcterms:W3CDTF">2011-12-20T12:08:45Z</dcterms:modified>
</cp:coreProperties>
</file>